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sldIdLst>
    <p:sldId id="266" r:id="rId2"/>
    <p:sldId id="262" r:id="rId3"/>
    <p:sldId id="267" r:id="rId4"/>
    <p:sldId id="268" r:id="rId5"/>
    <p:sldId id="270" r:id="rId6"/>
    <p:sldId id="275" r:id="rId7"/>
    <p:sldId id="271" r:id="rId8"/>
    <p:sldId id="274" r:id="rId9"/>
    <p:sldId id="272" r:id="rId10"/>
    <p:sldId id="276" r:id="rId11"/>
    <p:sldId id="277" r:id="rId1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2" d="100"/>
          <a:sy n="112" d="100"/>
        </p:scale>
        <p:origin x="-1584"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a:pPr>
            <a:r>
              <a:rPr lang="en-US" dirty="0"/>
              <a:t>No of schools offering a suite of TVET subjects as examinable </a:t>
            </a:r>
            <a:r>
              <a:rPr lang="en-US" dirty="0" smtClean="0"/>
              <a:t>subjects 2020 </a:t>
            </a:r>
            <a:endParaRPr lang="en-US" dirty="0"/>
          </a:p>
        </c:rich>
      </c:tx>
      <c:layout/>
      <c:overlay val="0"/>
    </c:title>
    <c:autoTitleDeleted val="0"/>
    <c:plotArea>
      <c:layout/>
      <c:barChart>
        <c:barDir val="col"/>
        <c:grouping val="clustered"/>
        <c:varyColors val="0"/>
        <c:ser>
          <c:idx val="0"/>
          <c:order val="0"/>
          <c:tx>
            <c:strRef>
              <c:f>Sheet1!$E$20</c:f>
              <c:strCache>
                <c:ptCount val="1"/>
                <c:pt idx="0">
                  <c:v>Year 12</c:v>
                </c:pt>
              </c:strCache>
            </c:strRef>
          </c:tx>
          <c:invertIfNegative val="0"/>
          <c:cat>
            <c:strRef>
              <c:f>Sheet1!$F$19:$L$19</c:f>
              <c:strCache>
                <c:ptCount val="7"/>
                <c:pt idx="0">
                  <c:v>3  TVET subjects </c:v>
                </c:pt>
                <c:pt idx="1">
                  <c:v>4 TVET subjects </c:v>
                </c:pt>
                <c:pt idx="2">
                  <c:v>5 TVET Subjects </c:v>
                </c:pt>
                <c:pt idx="3">
                  <c:v>7 TVET subjects </c:v>
                </c:pt>
                <c:pt idx="4">
                  <c:v>2 TVET subjects </c:v>
                </c:pt>
                <c:pt idx="5">
                  <c:v>6 TVET subjects </c:v>
                </c:pt>
                <c:pt idx="6">
                  <c:v>1 TVET subject </c:v>
                </c:pt>
              </c:strCache>
            </c:strRef>
          </c:cat>
          <c:val>
            <c:numRef>
              <c:f>Sheet1!$F$20:$L$20</c:f>
              <c:numCache>
                <c:formatCode>General</c:formatCode>
                <c:ptCount val="7"/>
                <c:pt idx="0">
                  <c:v>10</c:v>
                </c:pt>
                <c:pt idx="1">
                  <c:v>9</c:v>
                </c:pt>
                <c:pt idx="2">
                  <c:v>10</c:v>
                </c:pt>
                <c:pt idx="3">
                  <c:v>4</c:v>
                </c:pt>
                <c:pt idx="4">
                  <c:v>3</c:v>
                </c:pt>
                <c:pt idx="5">
                  <c:v>2</c:v>
                </c:pt>
                <c:pt idx="6">
                  <c:v>2</c:v>
                </c:pt>
              </c:numCache>
            </c:numRef>
          </c:val>
        </c:ser>
        <c:ser>
          <c:idx val="1"/>
          <c:order val="1"/>
          <c:tx>
            <c:strRef>
              <c:f>Sheet1!$E$21</c:f>
              <c:strCache>
                <c:ptCount val="1"/>
                <c:pt idx="0">
                  <c:v>Year 13 </c:v>
                </c:pt>
              </c:strCache>
            </c:strRef>
          </c:tx>
          <c:invertIfNegative val="0"/>
          <c:cat>
            <c:strRef>
              <c:f>Sheet1!$F$19:$L$19</c:f>
              <c:strCache>
                <c:ptCount val="7"/>
                <c:pt idx="0">
                  <c:v>3  TVET subjects </c:v>
                </c:pt>
                <c:pt idx="1">
                  <c:v>4 TVET subjects </c:v>
                </c:pt>
                <c:pt idx="2">
                  <c:v>5 TVET Subjects </c:v>
                </c:pt>
                <c:pt idx="3">
                  <c:v>7 TVET subjects </c:v>
                </c:pt>
                <c:pt idx="4">
                  <c:v>2 TVET subjects </c:v>
                </c:pt>
                <c:pt idx="5">
                  <c:v>6 TVET subjects </c:v>
                </c:pt>
                <c:pt idx="6">
                  <c:v>1 TVET subject </c:v>
                </c:pt>
              </c:strCache>
            </c:strRef>
          </c:cat>
          <c:val>
            <c:numRef>
              <c:f>Sheet1!$F$21:$L$21</c:f>
              <c:numCache>
                <c:formatCode>General</c:formatCode>
                <c:ptCount val="7"/>
                <c:pt idx="0">
                  <c:v>12</c:v>
                </c:pt>
                <c:pt idx="1">
                  <c:v>13</c:v>
                </c:pt>
                <c:pt idx="2">
                  <c:v>5</c:v>
                </c:pt>
                <c:pt idx="3">
                  <c:v>4</c:v>
                </c:pt>
                <c:pt idx="4">
                  <c:v>2</c:v>
                </c:pt>
                <c:pt idx="5">
                  <c:v>2</c:v>
                </c:pt>
                <c:pt idx="6">
                  <c:v>2</c:v>
                </c:pt>
              </c:numCache>
            </c:numRef>
          </c:val>
        </c:ser>
        <c:dLbls>
          <c:showLegendKey val="0"/>
          <c:showVal val="0"/>
          <c:showCatName val="0"/>
          <c:showSerName val="0"/>
          <c:showPercent val="0"/>
          <c:showBubbleSize val="0"/>
        </c:dLbls>
        <c:gapWidth val="150"/>
        <c:axId val="207367552"/>
        <c:axId val="207381632"/>
      </c:barChart>
      <c:catAx>
        <c:axId val="207367552"/>
        <c:scaling>
          <c:orientation val="minMax"/>
        </c:scaling>
        <c:delete val="0"/>
        <c:axPos val="b"/>
        <c:majorTickMark val="out"/>
        <c:minorTickMark val="none"/>
        <c:tickLblPos val="nextTo"/>
        <c:txPr>
          <a:bodyPr/>
          <a:lstStyle/>
          <a:p>
            <a:pPr>
              <a:defRPr b="1"/>
            </a:pPr>
            <a:endParaRPr lang="en-US"/>
          </a:p>
        </c:txPr>
        <c:crossAx val="207381632"/>
        <c:crosses val="autoZero"/>
        <c:auto val="1"/>
        <c:lblAlgn val="ctr"/>
        <c:lblOffset val="100"/>
        <c:noMultiLvlLbl val="0"/>
      </c:catAx>
      <c:valAx>
        <c:axId val="207381632"/>
        <c:scaling>
          <c:orientation val="minMax"/>
        </c:scaling>
        <c:delete val="0"/>
        <c:axPos val="l"/>
        <c:majorGridlines/>
        <c:title>
          <c:tx>
            <c:rich>
              <a:bodyPr rot="-5400000" vert="horz"/>
              <a:lstStyle/>
              <a:p>
                <a:pPr>
                  <a:defRPr/>
                </a:pPr>
                <a:r>
                  <a:rPr lang="en-US" dirty="0" smtClean="0"/>
                  <a:t>No of schools </a:t>
                </a:r>
                <a:endParaRPr lang="en-US" dirty="0"/>
              </a:p>
            </c:rich>
          </c:tx>
          <c:layout/>
          <c:overlay val="0"/>
        </c:title>
        <c:numFmt formatCode="General" sourceLinked="1"/>
        <c:majorTickMark val="out"/>
        <c:minorTickMark val="none"/>
        <c:tickLblPos val="nextTo"/>
        <c:crossAx val="207367552"/>
        <c:crosses val="autoZero"/>
        <c:crossBetween val="between"/>
      </c:valAx>
    </c:plotArea>
    <c:legend>
      <c:legendPos val="r"/>
      <c:layout/>
      <c:overlay val="0"/>
      <c:txPr>
        <a:bodyPr/>
        <a:lstStyle/>
        <a:p>
          <a:pPr>
            <a:defRPr b="1">
              <a:solidFill>
                <a:schemeClr val="bg1"/>
              </a:solidFill>
            </a:defRPr>
          </a:pPr>
          <a:endParaRPr lang="en-US"/>
        </a:p>
      </c:txPr>
    </c:legend>
    <c:plotVisOnly val="1"/>
    <c:dispBlanksAs val="gap"/>
    <c:showDLblsOverMax val="0"/>
  </c:chart>
  <c:spPr>
    <a:solidFill>
      <a:schemeClr val="accent5">
        <a:lumMod val="40000"/>
        <a:lumOff val="60000"/>
      </a:schemeClr>
    </a:solidFill>
  </c:spPr>
  <c:txPr>
    <a:bodyPr/>
    <a:lstStyle/>
    <a:p>
      <a:pPr>
        <a:defRPr sz="1000">
          <a:solidFill>
            <a:schemeClr val="bg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 No. of students enrolled in TVET subjects as examinable subjects 2020    </a:t>
            </a:r>
          </a:p>
        </c:rich>
      </c:tx>
      <c:layout>
        <c:manualLayout>
          <c:xMode val="edge"/>
          <c:yMode val="edge"/>
          <c:x val="0.13415862345039684"/>
          <c:y val="2.5806451612903226E-2"/>
        </c:manualLayout>
      </c:layout>
      <c:overlay val="0"/>
    </c:title>
    <c:autoTitleDeleted val="0"/>
    <c:plotArea>
      <c:layout/>
      <c:barChart>
        <c:barDir val="col"/>
        <c:grouping val="clustered"/>
        <c:varyColors val="0"/>
        <c:ser>
          <c:idx val="0"/>
          <c:order val="0"/>
          <c:tx>
            <c:strRef>
              <c:f>Query63!$J$43</c:f>
              <c:strCache>
                <c:ptCount val="1"/>
                <c:pt idx="0">
                  <c:v>Year 12</c:v>
                </c:pt>
              </c:strCache>
            </c:strRef>
          </c:tx>
          <c:invertIfNegative val="0"/>
          <c:cat>
            <c:strRef>
              <c:f>Query63!$K$1:$Q$42</c:f>
              <c:strCache>
                <c:ptCount val="7"/>
                <c:pt idx="0">
                  <c:v>COM</c:v>
                </c:pt>
                <c:pt idx="1">
                  <c:v>HPE</c:v>
                </c:pt>
                <c:pt idx="2">
                  <c:v>VAR</c:v>
                </c:pt>
                <c:pt idx="3">
                  <c:v>FTT</c:v>
                </c:pt>
                <c:pt idx="4">
                  <c:v>DT</c:v>
                </c:pt>
                <c:pt idx="5">
                  <c:v>AGS</c:v>
                </c:pt>
                <c:pt idx="6">
                  <c:v>MUS</c:v>
                </c:pt>
              </c:strCache>
            </c:strRef>
          </c:cat>
          <c:val>
            <c:numRef>
              <c:f>Query63!$K$43:$Q$43</c:f>
              <c:numCache>
                <c:formatCode>General</c:formatCode>
                <c:ptCount val="7"/>
                <c:pt idx="0">
                  <c:v>1638</c:v>
                </c:pt>
                <c:pt idx="1">
                  <c:v>469</c:v>
                </c:pt>
                <c:pt idx="2">
                  <c:v>295</c:v>
                </c:pt>
                <c:pt idx="3">
                  <c:v>264</c:v>
                </c:pt>
                <c:pt idx="4">
                  <c:v>256</c:v>
                </c:pt>
                <c:pt idx="5">
                  <c:v>250</c:v>
                </c:pt>
                <c:pt idx="6">
                  <c:v>114</c:v>
                </c:pt>
              </c:numCache>
            </c:numRef>
          </c:val>
        </c:ser>
        <c:ser>
          <c:idx val="1"/>
          <c:order val="1"/>
          <c:tx>
            <c:strRef>
              <c:f>Query63!$J$44</c:f>
              <c:strCache>
                <c:ptCount val="1"/>
                <c:pt idx="0">
                  <c:v>Year 13</c:v>
                </c:pt>
              </c:strCache>
            </c:strRef>
          </c:tx>
          <c:invertIfNegative val="0"/>
          <c:cat>
            <c:strRef>
              <c:f>Query63!$K$1:$Q$42</c:f>
              <c:strCache>
                <c:ptCount val="7"/>
                <c:pt idx="0">
                  <c:v>COM</c:v>
                </c:pt>
                <c:pt idx="1">
                  <c:v>HPE</c:v>
                </c:pt>
                <c:pt idx="2">
                  <c:v>VAR</c:v>
                </c:pt>
                <c:pt idx="3">
                  <c:v>FTT</c:v>
                </c:pt>
                <c:pt idx="4">
                  <c:v>DT</c:v>
                </c:pt>
                <c:pt idx="5">
                  <c:v>AGS</c:v>
                </c:pt>
                <c:pt idx="6">
                  <c:v>MUS</c:v>
                </c:pt>
              </c:strCache>
            </c:strRef>
          </c:cat>
          <c:val>
            <c:numRef>
              <c:f>Query63!$K$44:$Q$44</c:f>
              <c:numCache>
                <c:formatCode>General</c:formatCode>
                <c:ptCount val="7"/>
                <c:pt idx="0">
                  <c:v>3243</c:v>
                </c:pt>
                <c:pt idx="1">
                  <c:v>938</c:v>
                </c:pt>
                <c:pt idx="2">
                  <c:v>579</c:v>
                </c:pt>
                <c:pt idx="3">
                  <c:v>523</c:v>
                </c:pt>
                <c:pt idx="4">
                  <c:v>498</c:v>
                </c:pt>
                <c:pt idx="5">
                  <c:v>491</c:v>
                </c:pt>
                <c:pt idx="6">
                  <c:v>228</c:v>
                </c:pt>
              </c:numCache>
            </c:numRef>
          </c:val>
        </c:ser>
        <c:dLbls>
          <c:showLegendKey val="0"/>
          <c:showVal val="0"/>
          <c:showCatName val="0"/>
          <c:showSerName val="0"/>
          <c:showPercent val="0"/>
          <c:showBubbleSize val="0"/>
        </c:dLbls>
        <c:gapWidth val="150"/>
        <c:axId val="215120128"/>
        <c:axId val="215126016"/>
      </c:barChart>
      <c:catAx>
        <c:axId val="215120128"/>
        <c:scaling>
          <c:orientation val="minMax"/>
        </c:scaling>
        <c:delete val="0"/>
        <c:axPos val="b"/>
        <c:majorTickMark val="out"/>
        <c:minorTickMark val="none"/>
        <c:tickLblPos val="nextTo"/>
        <c:crossAx val="215126016"/>
        <c:crosses val="autoZero"/>
        <c:auto val="1"/>
        <c:lblAlgn val="ctr"/>
        <c:lblOffset val="100"/>
        <c:noMultiLvlLbl val="0"/>
      </c:catAx>
      <c:valAx>
        <c:axId val="215126016"/>
        <c:scaling>
          <c:orientation val="minMax"/>
        </c:scaling>
        <c:delete val="0"/>
        <c:axPos val="l"/>
        <c:majorGridlines/>
        <c:title>
          <c:tx>
            <c:rich>
              <a:bodyPr rot="-5400000" vert="horz"/>
              <a:lstStyle/>
              <a:p>
                <a:pPr>
                  <a:defRPr/>
                </a:pPr>
                <a:r>
                  <a:rPr lang="en-US"/>
                  <a:t>Number of students </a:t>
                </a:r>
              </a:p>
            </c:rich>
          </c:tx>
          <c:layout/>
          <c:overlay val="0"/>
        </c:title>
        <c:numFmt formatCode="General" sourceLinked="1"/>
        <c:majorTickMark val="out"/>
        <c:minorTickMark val="none"/>
        <c:tickLblPos val="nextTo"/>
        <c:crossAx val="215120128"/>
        <c:crosses val="autoZero"/>
        <c:crossBetween val="between"/>
      </c:valAx>
    </c:plotArea>
    <c:legend>
      <c:legendPos val="r"/>
      <c:layout/>
      <c:overlay val="0"/>
    </c:legend>
    <c:plotVisOnly val="1"/>
    <c:dispBlanksAs val="gap"/>
    <c:showDLblsOverMax val="0"/>
  </c:chart>
  <c:spPr>
    <a:solidFill>
      <a:schemeClr val="accent4"/>
    </a:solidFill>
  </c:spPr>
  <c:txPr>
    <a:bodyPr/>
    <a:lstStyle/>
    <a:p>
      <a:pPr>
        <a:defRPr sz="900">
          <a:solidFill>
            <a:schemeClr val="bg1"/>
          </a:solidFill>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28D9D6-547F-492A-AF87-B0F01B5D43C4}" type="doc">
      <dgm:prSet loTypeId="urn:microsoft.com/office/officeart/2009/layout/CircleArrowProcess" loCatId="process" qsTypeId="urn:microsoft.com/office/officeart/2005/8/quickstyle/simple1" qsCatId="simple" csTypeId="urn:microsoft.com/office/officeart/2005/8/colors/accent0_1" csCatId="mainScheme" phldr="1"/>
      <dgm:spPr/>
      <dgm:t>
        <a:bodyPr/>
        <a:lstStyle/>
        <a:p>
          <a:endParaRPr lang="en-US"/>
        </a:p>
      </dgm:t>
    </dgm:pt>
    <dgm:pt modelId="{689DEE69-4C97-4BDA-A7D9-BD46E0E3FA7D}">
      <dgm:prSet phldrT="[Text]"/>
      <dgm:spPr/>
      <dgm:t>
        <a:bodyPr/>
        <a:lstStyle/>
        <a:p>
          <a:r>
            <a:rPr lang="en-US" b="1" smtClean="0">
              <a:solidFill>
                <a:schemeClr val="bg1"/>
              </a:solidFill>
            </a:rPr>
            <a:t>Resources</a:t>
          </a:r>
          <a:endParaRPr lang="en-US" b="1" dirty="0">
            <a:solidFill>
              <a:schemeClr val="bg1"/>
            </a:solidFill>
          </a:endParaRPr>
        </a:p>
      </dgm:t>
    </dgm:pt>
    <dgm:pt modelId="{67AACBCA-E545-421B-991E-661FEBD04731}" type="parTrans" cxnId="{6B679F1A-5E2D-442D-A432-5F7DA5495352}">
      <dgm:prSet/>
      <dgm:spPr/>
      <dgm:t>
        <a:bodyPr/>
        <a:lstStyle/>
        <a:p>
          <a:endParaRPr lang="en-US" b="1">
            <a:solidFill>
              <a:schemeClr val="bg1"/>
            </a:solidFill>
          </a:endParaRPr>
        </a:p>
      </dgm:t>
    </dgm:pt>
    <dgm:pt modelId="{007259FF-F627-42A8-89B5-6930EB1EA4EF}" type="sibTrans" cxnId="{6B679F1A-5E2D-442D-A432-5F7DA5495352}">
      <dgm:prSet/>
      <dgm:spPr/>
      <dgm:t>
        <a:bodyPr/>
        <a:lstStyle/>
        <a:p>
          <a:endParaRPr lang="en-US" b="1">
            <a:solidFill>
              <a:schemeClr val="bg1"/>
            </a:solidFill>
          </a:endParaRPr>
        </a:p>
      </dgm:t>
    </dgm:pt>
    <dgm:pt modelId="{D305F39A-B110-4B11-970D-A80F04767718}">
      <dgm:prSet phldrT="[Text]"/>
      <dgm:spPr/>
      <dgm:t>
        <a:bodyPr/>
        <a:lstStyle/>
        <a:p>
          <a:r>
            <a:rPr lang="en-US" b="1" smtClean="0">
              <a:solidFill>
                <a:schemeClr val="bg1"/>
              </a:solidFill>
            </a:rPr>
            <a:t>Relevance </a:t>
          </a:r>
          <a:endParaRPr lang="en-US" b="1" dirty="0">
            <a:solidFill>
              <a:schemeClr val="bg1"/>
            </a:solidFill>
          </a:endParaRPr>
        </a:p>
      </dgm:t>
    </dgm:pt>
    <dgm:pt modelId="{1C5BDE3C-C9FF-4C9A-87D4-F2A567846D54}" type="parTrans" cxnId="{52C3B2AE-0B10-4A89-9F92-864BF0474071}">
      <dgm:prSet/>
      <dgm:spPr/>
      <dgm:t>
        <a:bodyPr/>
        <a:lstStyle/>
        <a:p>
          <a:endParaRPr lang="en-US" b="1">
            <a:solidFill>
              <a:schemeClr val="bg1"/>
            </a:solidFill>
          </a:endParaRPr>
        </a:p>
      </dgm:t>
    </dgm:pt>
    <dgm:pt modelId="{C14FC437-FAB1-4C1B-8F4D-8EFD57534146}" type="sibTrans" cxnId="{52C3B2AE-0B10-4A89-9F92-864BF0474071}">
      <dgm:prSet/>
      <dgm:spPr/>
      <dgm:t>
        <a:bodyPr/>
        <a:lstStyle/>
        <a:p>
          <a:endParaRPr lang="en-US" b="1">
            <a:solidFill>
              <a:schemeClr val="bg1"/>
            </a:solidFill>
          </a:endParaRPr>
        </a:p>
      </dgm:t>
    </dgm:pt>
    <dgm:pt modelId="{9F79A883-FF2E-4DAC-A96C-279110812FCC}">
      <dgm:prSet/>
      <dgm:spPr/>
      <dgm:t>
        <a:bodyPr/>
        <a:lstStyle/>
        <a:p>
          <a:endParaRPr lang="en-US" b="1">
            <a:solidFill>
              <a:schemeClr val="bg1"/>
            </a:solidFill>
          </a:endParaRPr>
        </a:p>
      </dgm:t>
    </dgm:pt>
    <dgm:pt modelId="{13D98E3F-EEF2-4ED9-A292-491BB1302FA7}" type="parTrans" cxnId="{18B8F34C-6266-4AB0-B01F-C498E115DDCC}">
      <dgm:prSet/>
      <dgm:spPr/>
      <dgm:t>
        <a:bodyPr/>
        <a:lstStyle/>
        <a:p>
          <a:endParaRPr lang="en-US" b="1">
            <a:solidFill>
              <a:schemeClr val="bg1"/>
            </a:solidFill>
          </a:endParaRPr>
        </a:p>
      </dgm:t>
    </dgm:pt>
    <dgm:pt modelId="{D58643BA-CD00-4CFA-AEC1-A3B855B2ACE8}" type="sibTrans" cxnId="{18B8F34C-6266-4AB0-B01F-C498E115DDCC}">
      <dgm:prSet/>
      <dgm:spPr/>
      <dgm:t>
        <a:bodyPr/>
        <a:lstStyle/>
        <a:p>
          <a:endParaRPr lang="en-US" b="1">
            <a:solidFill>
              <a:schemeClr val="bg1"/>
            </a:solidFill>
          </a:endParaRPr>
        </a:p>
      </dgm:t>
    </dgm:pt>
    <dgm:pt modelId="{169CE067-73A4-45EB-8F89-0E8D3FAD8905}">
      <dgm:prSet/>
      <dgm:spPr/>
      <dgm:t>
        <a:bodyPr/>
        <a:lstStyle/>
        <a:p>
          <a:r>
            <a:rPr lang="en-US" b="1" smtClean="0">
              <a:solidFill>
                <a:schemeClr val="bg1"/>
              </a:solidFill>
            </a:rPr>
            <a:t>Quality </a:t>
          </a:r>
          <a:endParaRPr lang="en-US" b="1" dirty="0">
            <a:solidFill>
              <a:schemeClr val="bg1"/>
            </a:solidFill>
          </a:endParaRPr>
        </a:p>
      </dgm:t>
    </dgm:pt>
    <dgm:pt modelId="{2C500171-4A1E-4BBC-80A3-19DEB09AA801}" type="parTrans" cxnId="{8C184F81-EAC6-4353-9A5B-D154FED8FABD}">
      <dgm:prSet/>
      <dgm:spPr/>
      <dgm:t>
        <a:bodyPr/>
        <a:lstStyle/>
        <a:p>
          <a:endParaRPr lang="en-US" b="1">
            <a:solidFill>
              <a:schemeClr val="bg1"/>
            </a:solidFill>
          </a:endParaRPr>
        </a:p>
      </dgm:t>
    </dgm:pt>
    <dgm:pt modelId="{72D8B144-4207-4A4E-8B93-ECE5E620FF5D}" type="sibTrans" cxnId="{8C184F81-EAC6-4353-9A5B-D154FED8FABD}">
      <dgm:prSet/>
      <dgm:spPr/>
      <dgm:t>
        <a:bodyPr/>
        <a:lstStyle/>
        <a:p>
          <a:endParaRPr lang="en-US" b="1">
            <a:solidFill>
              <a:schemeClr val="bg1"/>
            </a:solidFill>
          </a:endParaRPr>
        </a:p>
      </dgm:t>
    </dgm:pt>
    <dgm:pt modelId="{35932930-20F3-4D31-86ED-3912020FB57B}" type="pres">
      <dgm:prSet presAssocID="{1F28D9D6-547F-492A-AF87-B0F01B5D43C4}" presName="Name0" presStyleCnt="0">
        <dgm:presLayoutVars>
          <dgm:chMax val="7"/>
          <dgm:chPref val="7"/>
          <dgm:dir/>
          <dgm:animLvl val="lvl"/>
        </dgm:presLayoutVars>
      </dgm:prSet>
      <dgm:spPr/>
      <dgm:t>
        <a:bodyPr/>
        <a:lstStyle/>
        <a:p>
          <a:endParaRPr lang="en-US"/>
        </a:p>
      </dgm:t>
    </dgm:pt>
    <dgm:pt modelId="{8E5D660E-E00C-4B37-9264-9F2532778951}" type="pres">
      <dgm:prSet presAssocID="{689DEE69-4C97-4BDA-A7D9-BD46E0E3FA7D}" presName="Accent1" presStyleCnt="0"/>
      <dgm:spPr/>
      <dgm:t>
        <a:bodyPr/>
        <a:lstStyle/>
        <a:p>
          <a:endParaRPr lang="en-US"/>
        </a:p>
      </dgm:t>
    </dgm:pt>
    <dgm:pt modelId="{23148B41-36DC-49E5-82CE-B7A5F1FE88C7}" type="pres">
      <dgm:prSet presAssocID="{689DEE69-4C97-4BDA-A7D9-BD46E0E3FA7D}" presName="Accent" presStyleLbl="node1" presStyleIdx="0" presStyleCnt="3"/>
      <dgm:spPr/>
      <dgm:t>
        <a:bodyPr/>
        <a:lstStyle/>
        <a:p>
          <a:endParaRPr lang="en-US"/>
        </a:p>
      </dgm:t>
    </dgm:pt>
    <dgm:pt modelId="{52FA0C51-FE9D-4B86-9EE1-B815278943F6}" type="pres">
      <dgm:prSet presAssocID="{689DEE69-4C97-4BDA-A7D9-BD46E0E3FA7D}" presName="Parent1" presStyleLbl="revTx" presStyleIdx="0" presStyleCnt="4">
        <dgm:presLayoutVars>
          <dgm:chMax val="1"/>
          <dgm:chPref val="1"/>
          <dgm:bulletEnabled val="1"/>
        </dgm:presLayoutVars>
      </dgm:prSet>
      <dgm:spPr/>
      <dgm:t>
        <a:bodyPr/>
        <a:lstStyle/>
        <a:p>
          <a:endParaRPr lang="en-US"/>
        </a:p>
      </dgm:t>
    </dgm:pt>
    <dgm:pt modelId="{C2E41447-3FAA-449C-A297-69A38D6551F1}" type="pres">
      <dgm:prSet presAssocID="{169CE067-73A4-45EB-8F89-0E8D3FAD8905}" presName="Accent2" presStyleCnt="0"/>
      <dgm:spPr/>
      <dgm:t>
        <a:bodyPr/>
        <a:lstStyle/>
        <a:p>
          <a:endParaRPr lang="en-US"/>
        </a:p>
      </dgm:t>
    </dgm:pt>
    <dgm:pt modelId="{FA4A613F-C0CC-4CB5-B174-04CA72E7A300}" type="pres">
      <dgm:prSet presAssocID="{169CE067-73A4-45EB-8F89-0E8D3FAD8905}" presName="Accent" presStyleLbl="node1" presStyleIdx="1" presStyleCnt="3"/>
      <dgm:spPr/>
      <dgm:t>
        <a:bodyPr/>
        <a:lstStyle/>
        <a:p>
          <a:endParaRPr lang="en-US"/>
        </a:p>
      </dgm:t>
    </dgm:pt>
    <dgm:pt modelId="{A8B41C8B-EE6B-4898-8982-197BB7A2A820}" type="pres">
      <dgm:prSet presAssocID="{169CE067-73A4-45EB-8F89-0E8D3FAD8905}" presName="Parent2" presStyleLbl="revTx" presStyleIdx="1" presStyleCnt="4">
        <dgm:presLayoutVars>
          <dgm:chMax val="1"/>
          <dgm:chPref val="1"/>
          <dgm:bulletEnabled val="1"/>
        </dgm:presLayoutVars>
      </dgm:prSet>
      <dgm:spPr/>
      <dgm:t>
        <a:bodyPr/>
        <a:lstStyle/>
        <a:p>
          <a:endParaRPr lang="en-US"/>
        </a:p>
      </dgm:t>
    </dgm:pt>
    <dgm:pt modelId="{0467BB81-5134-4619-B968-94FDE721A7EA}" type="pres">
      <dgm:prSet presAssocID="{D305F39A-B110-4B11-970D-A80F04767718}" presName="Accent3" presStyleCnt="0"/>
      <dgm:spPr/>
      <dgm:t>
        <a:bodyPr/>
        <a:lstStyle/>
        <a:p>
          <a:endParaRPr lang="en-US"/>
        </a:p>
      </dgm:t>
    </dgm:pt>
    <dgm:pt modelId="{B7B0FD86-6093-4BA1-B071-BEA35C71BEF0}" type="pres">
      <dgm:prSet presAssocID="{D305F39A-B110-4B11-970D-A80F04767718}" presName="Accent" presStyleLbl="node1" presStyleIdx="2" presStyleCnt="3"/>
      <dgm:spPr/>
      <dgm:t>
        <a:bodyPr/>
        <a:lstStyle/>
        <a:p>
          <a:endParaRPr lang="en-US"/>
        </a:p>
      </dgm:t>
    </dgm:pt>
    <dgm:pt modelId="{6551C073-6EB1-4997-A544-3208EE805023}" type="pres">
      <dgm:prSet presAssocID="{D305F39A-B110-4B11-970D-A80F04767718}" presName="Child3" presStyleLbl="revTx" presStyleIdx="2" presStyleCnt="4">
        <dgm:presLayoutVars>
          <dgm:chMax val="0"/>
          <dgm:chPref val="0"/>
          <dgm:bulletEnabled val="1"/>
        </dgm:presLayoutVars>
      </dgm:prSet>
      <dgm:spPr/>
      <dgm:t>
        <a:bodyPr/>
        <a:lstStyle/>
        <a:p>
          <a:endParaRPr lang="en-US"/>
        </a:p>
      </dgm:t>
    </dgm:pt>
    <dgm:pt modelId="{D5A108FC-9ABB-4158-930E-6C30E0730CFC}" type="pres">
      <dgm:prSet presAssocID="{D305F39A-B110-4B11-970D-A80F04767718}" presName="Parent3" presStyleLbl="revTx" presStyleIdx="3" presStyleCnt="4">
        <dgm:presLayoutVars>
          <dgm:chMax val="1"/>
          <dgm:chPref val="1"/>
          <dgm:bulletEnabled val="1"/>
        </dgm:presLayoutVars>
      </dgm:prSet>
      <dgm:spPr/>
      <dgm:t>
        <a:bodyPr/>
        <a:lstStyle/>
        <a:p>
          <a:endParaRPr lang="en-US"/>
        </a:p>
      </dgm:t>
    </dgm:pt>
  </dgm:ptLst>
  <dgm:cxnLst>
    <dgm:cxn modelId="{15242D1F-767A-422E-BEF9-DCD2A16579B7}" type="presOf" srcId="{169CE067-73A4-45EB-8F89-0E8D3FAD8905}" destId="{A8B41C8B-EE6B-4898-8982-197BB7A2A820}" srcOrd="0" destOrd="0" presId="urn:microsoft.com/office/officeart/2009/layout/CircleArrowProcess"/>
    <dgm:cxn modelId="{18B8F34C-6266-4AB0-B01F-C498E115DDCC}" srcId="{D305F39A-B110-4B11-970D-A80F04767718}" destId="{9F79A883-FF2E-4DAC-A96C-279110812FCC}" srcOrd="0" destOrd="0" parTransId="{13D98E3F-EEF2-4ED9-A292-491BB1302FA7}" sibTransId="{D58643BA-CD00-4CFA-AEC1-A3B855B2ACE8}"/>
    <dgm:cxn modelId="{656E07AE-6E44-4749-A42C-5826060F66EB}" type="presOf" srcId="{D305F39A-B110-4B11-970D-A80F04767718}" destId="{D5A108FC-9ABB-4158-930E-6C30E0730CFC}" srcOrd="0" destOrd="0" presId="urn:microsoft.com/office/officeart/2009/layout/CircleArrowProcess"/>
    <dgm:cxn modelId="{6DBDFBA2-D9D6-4155-961F-6231F448FE16}" type="presOf" srcId="{9F79A883-FF2E-4DAC-A96C-279110812FCC}" destId="{6551C073-6EB1-4997-A544-3208EE805023}" srcOrd="0" destOrd="0" presId="urn:microsoft.com/office/officeart/2009/layout/CircleArrowProcess"/>
    <dgm:cxn modelId="{CF204283-FDA3-4CB4-8F0C-C58CB3587710}" type="presOf" srcId="{689DEE69-4C97-4BDA-A7D9-BD46E0E3FA7D}" destId="{52FA0C51-FE9D-4B86-9EE1-B815278943F6}" srcOrd="0" destOrd="0" presId="urn:microsoft.com/office/officeart/2009/layout/CircleArrowProcess"/>
    <dgm:cxn modelId="{8C184F81-EAC6-4353-9A5B-D154FED8FABD}" srcId="{1F28D9D6-547F-492A-AF87-B0F01B5D43C4}" destId="{169CE067-73A4-45EB-8F89-0E8D3FAD8905}" srcOrd="1" destOrd="0" parTransId="{2C500171-4A1E-4BBC-80A3-19DEB09AA801}" sibTransId="{72D8B144-4207-4A4E-8B93-ECE5E620FF5D}"/>
    <dgm:cxn modelId="{52C3B2AE-0B10-4A89-9F92-864BF0474071}" srcId="{1F28D9D6-547F-492A-AF87-B0F01B5D43C4}" destId="{D305F39A-B110-4B11-970D-A80F04767718}" srcOrd="2" destOrd="0" parTransId="{1C5BDE3C-C9FF-4C9A-87D4-F2A567846D54}" sibTransId="{C14FC437-FAB1-4C1B-8F4D-8EFD57534146}"/>
    <dgm:cxn modelId="{6B679F1A-5E2D-442D-A432-5F7DA5495352}" srcId="{1F28D9D6-547F-492A-AF87-B0F01B5D43C4}" destId="{689DEE69-4C97-4BDA-A7D9-BD46E0E3FA7D}" srcOrd="0" destOrd="0" parTransId="{67AACBCA-E545-421B-991E-661FEBD04731}" sibTransId="{007259FF-F627-42A8-89B5-6930EB1EA4EF}"/>
    <dgm:cxn modelId="{BA4695FF-C63E-4E10-B7F1-77B8ECBD8BF6}" type="presOf" srcId="{1F28D9D6-547F-492A-AF87-B0F01B5D43C4}" destId="{35932930-20F3-4D31-86ED-3912020FB57B}" srcOrd="0" destOrd="0" presId="urn:microsoft.com/office/officeart/2009/layout/CircleArrowProcess"/>
    <dgm:cxn modelId="{EDA93647-34D7-4498-B996-C95B1EAAFF0F}" type="presParOf" srcId="{35932930-20F3-4D31-86ED-3912020FB57B}" destId="{8E5D660E-E00C-4B37-9264-9F2532778951}" srcOrd="0" destOrd="0" presId="urn:microsoft.com/office/officeart/2009/layout/CircleArrowProcess"/>
    <dgm:cxn modelId="{EE8C0E4F-07B9-4F86-9E3C-EE697598BEE6}" type="presParOf" srcId="{8E5D660E-E00C-4B37-9264-9F2532778951}" destId="{23148B41-36DC-49E5-82CE-B7A5F1FE88C7}" srcOrd="0" destOrd="0" presId="urn:microsoft.com/office/officeart/2009/layout/CircleArrowProcess"/>
    <dgm:cxn modelId="{492CF718-274C-4F03-AB55-E2A07438842B}" type="presParOf" srcId="{35932930-20F3-4D31-86ED-3912020FB57B}" destId="{52FA0C51-FE9D-4B86-9EE1-B815278943F6}" srcOrd="1" destOrd="0" presId="urn:microsoft.com/office/officeart/2009/layout/CircleArrowProcess"/>
    <dgm:cxn modelId="{7EEF7221-6A25-424A-BF5C-A2F0D332DF04}" type="presParOf" srcId="{35932930-20F3-4D31-86ED-3912020FB57B}" destId="{C2E41447-3FAA-449C-A297-69A38D6551F1}" srcOrd="2" destOrd="0" presId="urn:microsoft.com/office/officeart/2009/layout/CircleArrowProcess"/>
    <dgm:cxn modelId="{4994CFCF-9A44-49B9-82D8-E9512AE510C1}" type="presParOf" srcId="{C2E41447-3FAA-449C-A297-69A38D6551F1}" destId="{FA4A613F-C0CC-4CB5-B174-04CA72E7A300}" srcOrd="0" destOrd="0" presId="urn:microsoft.com/office/officeart/2009/layout/CircleArrowProcess"/>
    <dgm:cxn modelId="{9FB7A724-7D2E-4208-8729-006FBD517B1B}" type="presParOf" srcId="{35932930-20F3-4D31-86ED-3912020FB57B}" destId="{A8B41C8B-EE6B-4898-8982-197BB7A2A820}" srcOrd="3" destOrd="0" presId="urn:microsoft.com/office/officeart/2009/layout/CircleArrowProcess"/>
    <dgm:cxn modelId="{8D8C9879-5909-4F8B-B69A-7DE0A516EEB6}" type="presParOf" srcId="{35932930-20F3-4D31-86ED-3912020FB57B}" destId="{0467BB81-5134-4619-B968-94FDE721A7EA}" srcOrd="4" destOrd="0" presId="urn:microsoft.com/office/officeart/2009/layout/CircleArrowProcess"/>
    <dgm:cxn modelId="{ABF6CC79-5E22-4265-B59E-9F80BDF9A945}" type="presParOf" srcId="{0467BB81-5134-4619-B968-94FDE721A7EA}" destId="{B7B0FD86-6093-4BA1-B071-BEA35C71BEF0}" srcOrd="0" destOrd="0" presId="urn:microsoft.com/office/officeart/2009/layout/CircleArrowProcess"/>
    <dgm:cxn modelId="{516BBAC0-4D51-468A-807D-7BA069F4AA61}" type="presParOf" srcId="{35932930-20F3-4D31-86ED-3912020FB57B}" destId="{6551C073-6EB1-4997-A544-3208EE805023}" srcOrd="5" destOrd="0" presId="urn:microsoft.com/office/officeart/2009/layout/CircleArrowProcess"/>
    <dgm:cxn modelId="{43B0BCA9-CD1E-4A0B-8B93-2C3AC5BE3513}" type="presParOf" srcId="{35932930-20F3-4D31-86ED-3912020FB57B}" destId="{D5A108FC-9ABB-4158-930E-6C30E0730CFC}" srcOrd="6" destOrd="0" presId="urn:microsoft.com/office/officeart/2009/layout/CircleArrow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DE0D55-97F5-4D48-B70F-D5F0A418F832}" type="doc">
      <dgm:prSet loTypeId="urn:microsoft.com/office/officeart/2005/8/layout/hProcess4" loCatId="process" qsTypeId="urn:microsoft.com/office/officeart/2005/8/quickstyle/simple1" qsCatId="simple" csTypeId="urn:microsoft.com/office/officeart/2005/8/colors/accent0_1" csCatId="mainScheme" phldr="1"/>
      <dgm:spPr/>
      <dgm:t>
        <a:bodyPr/>
        <a:lstStyle/>
        <a:p>
          <a:endParaRPr lang="en-US"/>
        </a:p>
      </dgm:t>
    </dgm:pt>
    <dgm:pt modelId="{FD582030-48B7-4317-BA41-A03606AD04FC}">
      <dgm:prSet phldrT="[Text]"/>
      <dgm:spPr/>
      <dgm:t>
        <a:bodyPr/>
        <a:lstStyle/>
        <a:p>
          <a:r>
            <a:rPr lang="en-US" dirty="0" smtClean="0"/>
            <a:t>Since 2004</a:t>
          </a:r>
        </a:p>
      </dgm:t>
    </dgm:pt>
    <dgm:pt modelId="{8C6305ED-C2D2-4FA9-B81A-42665476BE65}" type="parTrans" cxnId="{F159916F-0CA5-40CD-B548-4932A6061B9B}">
      <dgm:prSet/>
      <dgm:spPr/>
      <dgm:t>
        <a:bodyPr/>
        <a:lstStyle/>
        <a:p>
          <a:endParaRPr lang="en-US"/>
        </a:p>
      </dgm:t>
    </dgm:pt>
    <dgm:pt modelId="{E83C89A5-305F-41FB-9616-A8F2A587697B}" type="sibTrans" cxnId="{F159916F-0CA5-40CD-B548-4932A6061B9B}">
      <dgm:prSet/>
      <dgm:spPr/>
      <dgm:t>
        <a:bodyPr/>
        <a:lstStyle/>
        <a:p>
          <a:endParaRPr lang="en-US"/>
        </a:p>
      </dgm:t>
    </dgm:pt>
    <dgm:pt modelId="{9ECD84CA-8BC2-443B-B9F6-858BE0320478}">
      <dgm:prSet phldrT="[Text]"/>
      <dgm:spPr/>
      <dgm:t>
        <a:bodyPr/>
        <a:lstStyle/>
        <a:p>
          <a:r>
            <a:rPr lang="en-US" dirty="0" smtClean="0"/>
            <a:t>2014</a:t>
          </a:r>
          <a:endParaRPr lang="en-US" dirty="0"/>
        </a:p>
      </dgm:t>
    </dgm:pt>
    <dgm:pt modelId="{BC465686-FDBC-40E0-99FE-33A87DC6A3B5}" type="parTrans" cxnId="{8AE2441F-1DF0-4595-ACA5-671D4E3177F0}">
      <dgm:prSet/>
      <dgm:spPr/>
      <dgm:t>
        <a:bodyPr/>
        <a:lstStyle/>
        <a:p>
          <a:endParaRPr lang="en-US"/>
        </a:p>
      </dgm:t>
    </dgm:pt>
    <dgm:pt modelId="{36D89DD8-9DC3-469E-A4ED-938CE12CDA4F}" type="sibTrans" cxnId="{8AE2441F-1DF0-4595-ACA5-671D4E3177F0}">
      <dgm:prSet/>
      <dgm:spPr/>
      <dgm:t>
        <a:bodyPr/>
        <a:lstStyle/>
        <a:p>
          <a:endParaRPr lang="en-US"/>
        </a:p>
      </dgm:t>
    </dgm:pt>
    <dgm:pt modelId="{A8E70441-48CC-4D68-A046-D402B7650D4B}">
      <dgm:prSet phldrT="[Text]"/>
      <dgm:spPr/>
      <dgm:t>
        <a:bodyPr/>
        <a:lstStyle/>
        <a:p>
          <a:r>
            <a:rPr lang="en-US" dirty="0" smtClean="0"/>
            <a:t>2017</a:t>
          </a:r>
          <a:endParaRPr lang="en-US" dirty="0"/>
        </a:p>
      </dgm:t>
    </dgm:pt>
    <dgm:pt modelId="{7B419B47-74FB-4927-8AFF-6D4231C29832}" type="parTrans" cxnId="{590D77D3-BF4A-4DDD-B00B-F57D4C9C53EF}">
      <dgm:prSet/>
      <dgm:spPr/>
      <dgm:t>
        <a:bodyPr/>
        <a:lstStyle/>
        <a:p>
          <a:endParaRPr lang="en-US"/>
        </a:p>
      </dgm:t>
    </dgm:pt>
    <dgm:pt modelId="{B8AB091C-B909-48C8-BF11-B04B6B6694C0}" type="sibTrans" cxnId="{590D77D3-BF4A-4DDD-B00B-F57D4C9C53EF}">
      <dgm:prSet/>
      <dgm:spPr/>
      <dgm:t>
        <a:bodyPr/>
        <a:lstStyle/>
        <a:p>
          <a:endParaRPr lang="en-US"/>
        </a:p>
      </dgm:t>
    </dgm:pt>
    <dgm:pt modelId="{CCB3F2D9-5BA9-4194-B512-3435F0C26C34}">
      <dgm:prSet/>
      <dgm:spPr/>
      <dgm:t>
        <a:bodyPr/>
        <a:lstStyle/>
        <a:p>
          <a:r>
            <a:rPr lang="en-US" dirty="0" smtClean="0"/>
            <a:t>2018</a:t>
          </a:r>
          <a:endParaRPr lang="en-US" dirty="0"/>
        </a:p>
      </dgm:t>
    </dgm:pt>
    <dgm:pt modelId="{4078EECC-DD1F-4022-A094-3801D0F1067B}" type="parTrans" cxnId="{FB4D2FA4-E6A8-4AF4-88A2-51678A60CD97}">
      <dgm:prSet/>
      <dgm:spPr/>
      <dgm:t>
        <a:bodyPr/>
        <a:lstStyle/>
        <a:p>
          <a:endParaRPr lang="en-US"/>
        </a:p>
      </dgm:t>
    </dgm:pt>
    <dgm:pt modelId="{39FD7061-EDD1-4129-99BE-28A419E6343D}" type="sibTrans" cxnId="{FB4D2FA4-E6A8-4AF4-88A2-51678A60CD97}">
      <dgm:prSet/>
      <dgm:spPr/>
      <dgm:t>
        <a:bodyPr/>
        <a:lstStyle/>
        <a:p>
          <a:endParaRPr lang="en-US"/>
        </a:p>
      </dgm:t>
    </dgm:pt>
    <dgm:pt modelId="{5B79A945-4F13-43C0-85AE-132728466A02}">
      <dgm:prSet/>
      <dgm:spPr/>
      <dgm:t>
        <a:bodyPr/>
        <a:lstStyle/>
        <a:p>
          <a:r>
            <a:rPr lang="en-US" dirty="0" smtClean="0"/>
            <a:t>TVET subjects offered as part of the general curriculum from Year 9-Year 13</a:t>
          </a:r>
          <a:endParaRPr lang="en-US" dirty="0"/>
        </a:p>
      </dgm:t>
    </dgm:pt>
    <dgm:pt modelId="{0B4E98E9-D2AB-4A1F-A6A1-A7A90E213117}" type="parTrans" cxnId="{63AB0AD4-481B-40CB-874E-E53992C7B1F4}">
      <dgm:prSet/>
      <dgm:spPr/>
      <dgm:t>
        <a:bodyPr/>
        <a:lstStyle/>
        <a:p>
          <a:endParaRPr lang="en-US"/>
        </a:p>
      </dgm:t>
    </dgm:pt>
    <dgm:pt modelId="{428C5BEE-4DB6-4560-94F0-6756B12A9B1E}" type="sibTrans" cxnId="{63AB0AD4-481B-40CB-874E-E53992C7B1F4}">
      <dgm:prSet/>
      <dgm:spPr/>
      <dgm:t>
        <a:bodyPr/>
        <a:lstStyle/>
        <a:p>
          <a:endParaRPr lang="en-US"/>
        </a:p>
      </dgm:t>
    </dgm:pt>
    <dgm:pt modelId="{ABD0F6F4-36D8-45C3-A441-46BFFA6ABABD}">
      <dgm:prSet/>
      <dgm:spPr/>
      <dgm:t>
        <a:bodyPr/>
        <a:lstStyle/>
        <a:p>
          <a:r>
            <a:rPr lang="en-US" dirty="0" smtClean="0"/>
            <a:t>Feasibility Study of TVET commissioned by AUSAID</a:t>
          </a:r>
          <a:endParaRPr lang="en-US" dirty="0"/>
        </a:p>
      </dgm:t>
    </dgm:pt>
    <dgm:pt modelId="{B0348DBA-3569-49F4-9010-8AB5FF655526}" type="parTrans" cxnId="{0A058D52-FD56-415D-9B73-FC22A8A9BB99}">
      <dgm:prSet/>
      <dgm:spPr/>
      <dgm:t>
        <a:bodyPr/>
        <a:lstStyle/>
        <a:p>
          <a:endParaRPr lang="en-US"/>
        </a:p>
      </dgm:t>
    </dgm:pt>
    <dgm:pt modelId="{6340AF02-93F3-4926-B264-ABF1CAF04A2A}" type="sibTrans" cxnId="{0A058D52-FD56-415D-9B73-FC22A8A9BB99}">
      <dgm:prSet/>
      <dgm:spPr/>
      <dgm:t>
        <a:bodyPr/>
        <a:lstStyle/>
        <a:p>
          <a:endParaRPr lang="en-US"/>
        </a:p>
      </dgm:t>
    </dgm:pt>
    <dgm:pt modelId="{69F44E1B-CDA5-48E2-90CA-1A7F222F0AE8}">
      <dgm:prSet/>
      <dgm:spPr/>
      <dgm:t>
        <a:bodyPr/>
        <a:lstStyle/>
        <a:p>
          <a:r>
            <a:rPr lang="en-US" dirty="0" smtClean="0"/>
            <a:t>Evaluation and Analysis of TVET curriculum commissioned by MESC</a:t>
          </a:r>
          <a:endParaRPr lang="en-US" dirty="0"/>
        </a:p>
      </dgm:t>
    </dgm:pt>
    <dgm:pt modelId="{43938992-76F4-4A75-B7A4-BA6E91D1AA45}" type="parTrans" cxnId="{19D47B6A-E9C0-498F-A33C-7D469F9DF178}">
      <dgm:prSet/>
      <dgm:spPr/>
      <dgm:t>
        <a:bodyPr/>
        <a:lstStyle/>
        <a:p>
          <a:endParaRPr lang="en-US"/>
        </a:p>
      </dgm:t>
    </dgm:pt>
    <dgm:pt modelId="{D245824E-D449-4A24-A361-001D80FC53C8}" type="sibTrans" cxnId="{19D47B6A-E9C0-498F-A33C-7D469F9DF178}">
      <dgm:prSet/>
      <dgm:spPr/>
      <dgm:t>
        <a:bodyPr/>
        <a:lstStyle/>
        <a:p>
          <a:endParaRPr lang="en-US"/>
        </a:p>
      </dgm:t>
    </dgm:pt>
    <dgm:pt modelId="{E182D2D4-9B67-4860-893E-818B1F81073D}">
      <dgm:prSet/>
      <dgm:spPr/>
      <dgm:t>
        <a:bodyPr/>
        <a:lstStyle/>
        <a:p>
          <a:r>
            <a:rPr lang="en-US" dirty="0" smtClean="0"/>
            <a:t>National School Technical and Vocational Education and Training (TVET Policy)</a:t>
          </a:r>
          <a:endParaRPr lang="en-US" dirty="0"/>
        </a:p>
      </dgm:t>
    </dgm:pt>
    <dgm:pt modelId="{F0428EA8-ED0C-42E7-8212-C78F8821FDD8}" type="parTrans" cxnId="{59F62F78-9BFB-4D59-A748-F1C2FC852568}">
      <dgm:prSet/>
      <dgm:spPr/>
      <dgm:t>
        <a:bodyPr/>
        <a:lstStyle/>
        <a:p>
          <a:endParaRPr lang="en-US"/>
        </a:p>
      </dgm:t>
    </dgm:pt>
    <dgm:pt modelId="{F32D79AD-2166-4284-950A-0844BD84424B}" type="sibTrans" cxnId="{59F62F78-9BFB-4D59-A748-F1C2FC852568}">
      <dgm:prSet/>
      <dgm:spPr/>
      <dgm:t>
        <a:bodyPr/>
        <a:lstStyle/>
        <a:p>
          <a:endParaRPr lang="en-US"/>
        </a:p>
      </dgm:t>
    </dgm:pt>
    <dgm:pt modelId="{2B6CBB56-72BD-4D3F-A6B5-FF16FD5F914F}">
      <dgm:prSet/>
      <dgm:spPr/>
      <dgm:t>
        <a:bodyPr/>
        <a:lstStyle/>
        <a:p>
          <a:r>
            <a:rPr lang="en-US" dirty="0" smtClean="0"/>
            <a:t>2020</a:t>
          </a:r>
          <a:endParaRPr lang="en-US" dirty="0"/>
        </a:p>
      </dgm:t>
    </dgm:pt>
    <dgm:pt modelId="{AED834F2-D2C7-4E55-AD9A-098E745501C9}" type="parTrans" cxnId="{5E339B19-3F64-498A-91C3-AF735281998F}">
      <dgm:prSet/>
      <dgm:spPr/>
      <dgm:t>
        <a:bodyPr/>
        <a:lstStyle/>
        <a:p>
          <a:endParaRPr lang="en-US"/>
        </a:p>
      </dgm:t>
    </dgm:pt>
    <dgm:pt modelId="{056347BF-3910-4323-98B6-2E7A8601901D}" type="sibTrans" cxnId="{5E339B19-3F64-498A-91C3-AF735281998F}">
      <dgm:prSet/>
      <dgm:spPr/>
      <dgm:t>
        <a:bodyPr/>
        <a:lstStyle/>
        <a:p>
          <a:endParaRPr lang="en-US"/>
        </a:p>
      </dgm:t>
    </dgm:pt>
    <dgm:pt modelId="{402714CA-5206-4FD2-A2AC-3449455DF5C8}">
      <dgm:prSet/>
      <dgm:spPr/>
      <dgm:t>
        <a:bodyPr/>
        <a:lstStyle/>
        <a:p>
          <a:r>
            <a:rPr lang="en-US" dirty="0" smtClean="0"/>
            <a:t> 4 YEAR LEVEL approved by Cabinet for Implementation (2021-2024)</a:t>
          </a:r>
          <a:endParaRPr lang="en-US" dirty="0"/>
        </a:p>
      </dgm:t>
    </dgm:pt>
    <dgm:pt modelId="{1B2D040F-4478-40BA-A360-630E41B6D1C8}" type="parTrans" cxnId="{A01D1C2E-17E1-44CF-B676-B6655B654369}">
      <dgm:prSet/>
      <dgm:spPr/>
      <dgm:t>
        <a:bodyPr/>
        <a:lstStyle/>
        <a:p>
          <a:endParaRPr lang="en-US"/>
        </a:p>
      </dgm:t>
    </dgm:pt>
    <dgm:pt modelId="{8B706C9B-796B-49CC-A206-DF2BE5392024}" type="sibTrans" cxnId="{A01D1C2E-17E1-44CF-B676-B6655B654369}">
      <dgm:prSet/>
      <dgm:spPr/>
      <dgm:t>
        <a:bodyPr/>
        <a:lstStyle/>
        <a:p>
          <a:endParaRPr lang="en-US"/>
        </a:p>
      </dgm:t>
    </dgm:pt>
    <dgm:pt modelId="{4F1BE1A5-8BF7-4F3D-8465-1257C646EB9C}" type="pres">
      <dgm:prSet presAssocID="{C6DE0D55-97F5-4D48-B70F-D5F0A418F832}" presName="Name0" presStyleCnt="0">
        <dgm:presLayoutVars>
          <dgm:dir/>
          <dgm:animLvl val="lvl"/>
          <dgm:resizeHandles val="exact"/>
        </dgm:presLayoutVars>
      </dgm:prSet>
      <dgm:spPr/>
      <dgm:t>
        <a:bodyPr/>
        <a:lstStyle/>
        <a:p>
          <a:endParaRPr lang="en-US"/>
        </a:p>
      </dgm:t>
    </dgm:pt>
    <dgm:pt modelId="{42851D4E-A6E3-4007-A0F4-8FD4A721F844}" type="pres">
      <dgm:prSet presAssocID="{C6DE0D55-97F5-4D48-B70F-D5F0A418F832}" presName="tSp" presStyleCnt="0"/>
      <dgm:spPr/>
    </dgm:pt>
    <dgm:pt modelId="{3DC45456-6A95-4F5F-9DB5-56B3D0F90CFE}" type="pres">
      <dgm:prSet presAssocID="{C6DE0D55-97F5-4D48-B70F-D5F0A418F832}" presName="bSp" presStyleCnt="0"/>
      <dgm:spPr/>
    </dgm:pt>
    <dgm:pt modelId="{DE36B72F-324A-4DAD-92F1-313F4DECC614}" type="pres">
      <dgm:prSet presAssocID="{C6DE0D55-97F5-4D48-B70F-D5F0A418F832}" presName="process" presStyleCnt="0"/>
      <dgm:spPr/>
    </dgm:pt>
    <dgm:pt modelId="{22CD3B74-837A-4B10-BFAB-C70E35389F27}" type="pres">
      <dgm:prSet presAssocID="{FD582030-48B7-4317-BA41-A03606AD04FC}" presName="composite1" presStyleCnt="0"/>
      <dgm:spPr/>
    </dgm:pt>
    <dgm:pt modelId="{6F668335-392B-406B-934E-C7E3B8967719}" type="pres">
      <dgm:prSet presAssocID="{FD582030-48B7-4317-BA41-A03606AD04FC}" presName="dummyNode1" presStyleLbl="node1" presStyleIdx="0" presStyleCnt="5"/>
      <dgm:spPr/>
    </dgm:pt>
    <dgm:pt modelId="{7A491410-F51D-4F5A-9132-C8D7644A181E}" type="pres">
      <dgm:prSet presAssocID="{FD582030-48B7-4317-BA41-A03606AD04FC}" presName="childNode1" presStyleLbl="bgAcc1" presStyleIdx="0" presStyleCnt="5">
        <dgm:presLayoutVars>
          <dgm:bulletEnabled val="1"/>
        </dgm:presLayoutVars>
      </dgm:prSet>
      <dgm:spPr/>
      <dgm:t>
        <a:bodyPr/>
        <a:lstStyle/>
        <a:p>
          <a:endParaRPr lang="en-US"/>
        </a:p>
      </dgm:t>
    </dgm:pt>
    <dgm:pt modelId="{0EB4BA43-0286-48FF-A259-A294788DEFA8}" type="pres">
      <dgm:prSet presAssocID="{FD582030-48B7-4317-BA41-A03606AD04FC}" presName="childNode1tx" presStyleLbl="bgAcc1" presStyleIdx="0" presStyleCnt="5">
        <dgm:presLayoutVars>
          <dgm:bulletEnabled val="1"/>
        </dgm:presLayoutVars>
      </dgm:prSet>
      <dgm:spPr/>
      <dgm:t>
        <a:bodyPr/>
        <a:lstStyle/>
        <a:p>
          <a:endParaRPr lang="en-US"/>
        </a:p>
      </dgm:t>
    </dgm:pt>
    <dgm:pt modelId="{A873CD61-6FE3-48FB-AC63-463B0DD070FF}" type="pres">
      <dgm:prSet presAssocID="{FD582030-48B7-4317-BA41-A03606AD04FC}" presName="parentNode1" presStyleLbl="node1" presStyleIdx="0" presStyleCnt="5">
        <dgm:presLayoutVars>
          <dgm:chMax val="1"/>
          <dgm:bulletEnabled val="1"/>
        </dgm:presLayoutVars>
      </dgm:prSet>
      <dgm:spPr/>
      <dgm:t>
        <a:bodyPr/>
        <a:lstStyle/>
        <a:p>
          <a:endParaRPr lang="en-US"/>
        </a:p>
      </dgm:t>
    </dgm:pt>
    <dgm:pt modelId="{EA145B36-C9D3-4875-ACCC-824E613A283B}" type="pres">
      <dgm:prSet presAssocID="{FD582030-48B7-4317-BA41-A03606AD04FC}" presName="connSite1" presStyleCnt="0"/>
      <dgm:spPr/>
    </dgm:pt>
    <dgm:pt modelId="{F163D958-FD00-41FF-B817-DED75F75AB18}" type="pres">
      <dgm:prSet presAssocID="{E83C89A5-305F-41FB-9616-A8F2A587697B}" presName="Name9" presStyleLbl="sibTrans2D1" presStyleIdx="0" presStyleCnt="4"/>
      <dgm:spPr/>
      <dgm:t>
        <a:bodyPr/>
        <a:lstStyle/>
        <a:p>
          <a:endParaRPr lang="en-US"/>
        </a:p>
      </dgm:t>
    </dgm:pt>
    <dgm:pt modelId="{40DA4EDA-A7F1-4556-9610-C713D2A2509D}" type="pres">
      <dgm:prSet presAssocID="{9ECD84CA-8BC2-443B-B9F6-858BE0320478}" presName="composite2" presStyleCnt="0"/>
      <dgm:spPr/>
    </dgm:pt>
    <dgm:pt modelId="{9358BCC2-C63E-4B73-8DF8-EC49C8D98E31}" type="pres">
      <dgm:prSet presAssocID="{9ECD84CA-8BC2-443B-B9F6-858BE0320478}" presName="dummyNode2" presStyleLbl="node1" presStyleIdx="0" presStyleCnt="5"/>
      <dgm:spPr/>
    </dgm:pt>
    <dgm:pt modelId="{3D19D06F-7543-4F66-BE1B-35D29DBC2BC4}" type="pres">
      <dgm:prSet presAssocID="{9ECD84CA-8BC2-443B-B9F6-858BE0320478}" presName="childNode2" presStyleLbl="bgAcc1" presStyleIdx="1" presStyleCnt="5">
        <dgm:presLayoutVars>
          <dgm:bulletEnabled val="1"/>
        </dgm:presLayoutVars>
      </dgm:prSet>
      <dgm:spPr/>
      <dgm:t>
        <a:bodyPr/>
        <a:lstStyle/>
        <a:p>
          <a:endParaRPr lang="en-US"/>
        </a:p>
      </dgm:t>
    </dgm:pt>
    <dgm:pt modelId="{A5DE881C-F803-4E93-AD86-589E031EBAB7}" type="pres">
      <dgm:prSet presAssocID="{9ECD84CA-8BC2-443B-B9F6-858BE0320478}" presName="childNode2tx" presStyleLbl="bgAcc1" presStyleIdx="1" presStyleCnt="5">
        <dgm:presLayoutVars>
          <dgm:bulletEnabled val="1"/>
        </dgm:presLayoutVars>
      </dgm:prSet>
      <dgm:spPr/>
      <dgm:t>
        <a:bodyPr/>
        <a:lstStyle/>
        <a:p>
          <a:endParaRPr lang="en-US"/>
        </a:p>
      </dgm:t>
    </dgm:pt>
    <dgm:pt modelId="{B8CF1B80-6963-4462-AEC6-B1EDC933BE8F}" type="pres">
      <dgm:prSet presAssocID="{9ECD84CA-8BC2-443B-B9F6-858BE0320478}" presName="parentNode2" presStyleLbl="node1" presStyleIdx="1" presStyleCnt="5">
        <dgm:presLayoutVars>
          <dgm:chMax val="0"/>
          <dgm:bulletEnabled val="1"/>
        </dgm:presLayoutVars>
      </dgm:prSet>
      <dgm:spPr/>
      <dgm:t>
        <a:bodyPr/>
        <a:lstStyle/>
        <a:p>
          <a:endParaRPr lang="en-US"/>
        </a:p>
      </dgm:t>
    </dgm:pt>
    <dgm:pt modelId="{5BECB9F3-4DEB-450E-890D-31C8C8ECD39B}" type="pres">
      <dgm:prSet presAssocID="{9ECD84CA-8BC2-443B-B9F6-858BE0320478}" presName="connSite2" presStyleCnt="0"/>
      <dgm:spPr/>
    </dgm:pt>
    <dgm:pt modelId="{92E1BFD9-332C-4020-8D83-6198D74A553A}" type="pres">
      <dgm:prSet presAssocID="{36D89DD8-9DC3-469E-A4ED-938CE12CDA4F}" presName="Name18" presStyleLbl="sibTrans2D1" presStyleIdx="1" presStyleCnt="4"/>
      <dgm:spPr/>
      <dgm:t>
        <a:bodyPr/>
        <a:lstStyle/>
        <a:p>
          <a:endParaRPr lang="en-US"/>
        </a:p>
      </dgm:t>
    </dgm:pt>
    <dgm:pt modelId="{EA477456-284F-4B68-9047-C837F72BAC81}" type="pres">
      <dgm:prSet presAssocID="{A8E70441-48CC-4D68-A046-D402B7650D4B}" presName="composite1" presStyleCnt="0"/>
      <dgm:spPr/>
    </dgm:pt>
    <dgm:pt modelId="{1A40BF95-46D4-4D97-BC54-46BCA79578B3}" type="pres">
      <dgm:prSet presAssocID="{A8E70441-48CC-4D68-A046-D402B7650D4B}" presName="dummyNode1" presStyleLbl="node1" presStyleIdx="1" presStyleCnt="5"/>
      <dgm:spPr/>
    </dgm:pt>
    <dgm:pt modelId="{10E7D535-1401-4084-9399-96CAF816D4BA}" type="pres">
      <dgm:prSet presAssocID="{A8E70441-48CC-4D68-A046-D402B7650D4B}" presName="childNode1" presStyleLbl="bgAcc1" presStyleIdx="2" presStyleCnt="5">
        <dgm:presLayoutVars>
          <dgm:bulletEnabled val="1"/>
        </dgm:presLayoutVars>
      </dgm:prSet>
      <dgm:spPr/>
      <dgm:t>
        <a:bodyPr/>
        <a:lstStyle/>
        <a:p>
          <a:endParaRPr lang="en-US"/>
        </a:p>
      </dgm:t>
    </dgm:pt>
    <dgm:pt modelId="{D1C6F5A1-2867-48F5-9B2D-9E7D15D4C19C}" type="pres">
      <dgm:prSet presAssocID="{A8E70441-48CC-4D68-A046-D402B7650D4B}" presName="childNode1tx" presStyleLbl="bgAcc1" presStyleIdx="2" presStyleCnt="5">
        <dgm:presLayoutVars>
          <dgm:bulletEnabled val="1"/>
        </dgm:presLayoutVars>
      </dgm:prSet>
      <dgm:spPr/>
      <dgm:t>
        <a:bodyPr/>
        <a:lstStyle/>
        <a:p>
          <a:endParaRPr lang="en-US"/>
        </a:p>
      </dgm:t>
    </dgm:pt>
    <dgm:pt modelId="{0163D402-B565-4281-91EC-09F8982BD0D2}" type="pres">
      <dgm:prSet presAssocID="{A8E70441-48CC-4D68-A046-D402B7650D4B}" presName="parentNode1" presStyleLbl="node1" presStyleIdx="2" presStyleCnt="5">
        <dgm:presLayoutVars>
          <dgm:chMax val="1"/>
          <dgm:bulletEnabled val="1"/>
        </dgm:presLayoutVars>
      </dgm:prSet>
      <dgm:spPr/>
      <dgm:t>
        <a:bodyPr/>
        <a:lstStyle/>
        <a:p>
          <a:endParaRPr lang="en-US"/>
        </a:p>
      </dgm:t>
    </dgm:pt>
    <dgm:pt modelId="{D51E309A-6AF3-4996-BDDF-7BED4B8C2437}" type="pres">
      <dgm:prSet presAssocID="{A8E70441-48CC-4D68-A046-D402B7650D4B}" presName="connSite1" presStyleCnt="0"/>
      <dgm:spPr/>
    </dgm:pt>
    <dgm:pt modelId="{5C16FD94-71A9-45EC-86D8-D5355DF1F504}" type="pres">
      <dgm:prSet presAssocID="{B8AB091C-B909-48C8-BF11-B04B6B6694C0}" presName="Name9" presStyleLbl="sibTrans2D1" presStyleIdx="2" presStyleCnt="4"/>
      <dgm:spPr/>
      <dgm:t>
        <a:bodyPr/>
        <a:lstStyle/>
        <a:p>
          <a:endParaRPr lang="en-US"/>
        </a:p>
      </dgm:t>
    </dgm:pt>
    <dgm:pt modelId="{9BE341AA-7055-44BD-AE89-75B0A9130689}" type="pres">
      <dgm:prSet presAssocID="{CCB3F2D9-5BA9-4194-B512-3435F0C26C34}" presName="composite2" presStyleCnt="0"/>
      <dgm:spPr/>
    </dgm:pt>
    <dgm:pt modelId="{E963D44A-35B1-4536-875A-33E9AD2DE6EA}" type="pres">
      <dgm:prSet presAssocID="{CCB3F2D9-5BA9-4194-B512-3435F0C26C34}" presName="dummyNode2" presStyleLbl="node1" presStyleIdx="2" presStyleCnt="5"/>
      <dgm:spPr/>
    </dgm:pt>
    <dgm:pt modelId="{1BA2B961-D027-4775-937E-171D80428FA5}" type="pres">
      <dgm:prSet presAssocID="{CCB3F2D9-5BA9-4194-B512-3435F0C26C34}" presName="childNode2" presStyleLbl="bgAcc1" presStyleIdx="3" presStyleCnt="5">
        <dgm:presLayoutVars>
          <dgm:bulletEnabled val="1"/>
        </dgm:presLayoutVars>
      </dgm:prSet>
      <dgm:spPr/>
      <dgm:t>
        <a:bodyPr/>
        <a:lstStyle/>
        <a:p>
          <a:endParaRPr lang="en-US"/>
        </a:p>
      </dgm:t>
    </dgm:pt>
    <dgm:pt modelId="{38363964-525A-4C05-8C42-3B6E21051015}" type="pres">
      <dgm:prSet presAssocID="{CCB3F2D9-5BA9-4194-B512-3435F0C26C34}" presName="childNode2tx" presStyleLbl="bgAcc1" presStyleIdx="3" presStyleCnt="5">
        <dgm:presLayoutVars>
          <dgm:bulletEnabled val="1"/>
        </dgm:presLayoutVars>
      </dgm:prSet>
      <dgm:spPr/>
      <dgm:t>
        <a:bodyPr/>
        <a:lstStyle/>
        <a:p>
          <a:endParaRPr lang="en-US"/>
        </a:p>
      </dgm:t>
    </dgm:pt>
    <dgm:pt modelId="{D900CAF8-6149-4344-829A-CC973654ADD5}" type="pres">
      <dgm:prSet presAssocID="{CCB3F2D9-5BA9-4194-B512-3435F0C26C34}" presName="parentNode2" presStyleLbl="node1" presStyleIdx="3" presStyleCnt="5">
        <dgm:presLayoutVars>
          <dgm:chMax val="0"/>
          <dgm:bulletEnabled val="1"/>
        </dgm:presLayoutVars>
      </dgm:prSet>
      <dgm:spPr/>
      <dgm:t>
        <a:bodyPr/>
        <a:lstStyle/>
        <a:p>
          <a:endParaRPr lang="en-US"/>
        </a:p>
      </dgm:t>
    </dgm:pt>
    <dgm:pt modelId="{FB9EF9BA-49EC-4022-900E-B896E0B35EF0}" type="pres">
      <dgm:prSet presAssocID="{CCB3F2D9-5BA9-4194-B512-3435F0C26C34}" presName="connSite2" presStyleCnt="0"/>
      <dgm:spPr/>
    </dgm:pt>
    <dgm:pt modelId="{9E8F287E-B2BB-4133-8A4D-00BED2BDEFD9}" type="pres">
      <dgm:prSet presAssocID="{39FD7061-EDD1-4129-99BE-28A419E6343D}" presName="Name18" presStyleLbl="sibTrans2D1" presStyleIdx="3" presStyleCnt="4"/>
      <dgm:spPr/>
      <dgm:t>
        <a:bodyPr/>
        <a:lstStyle/>
        <a:p>
          <a:endParaRPr lang="en-US"/>
        </a:p>
      </dgm:t>
    </dgm:pt>
    <dgm:pt modelId="{4317C43E-C476-4128-AA3A-47B8316D8779}" type="pres">
      <dgm:prSet presAssocID="{2B6CBB56-72BD-4D3F-A6B5-FF16FD5F914F}" presName="composite1" presStyleCnt="0"/>
      <dgm:spPr/>
    </dgm:pt>
    <dgm:pt modelId="{410E14E1-E538-4AE7-B820-58997826D2EE}" type="pres">
      <dgm:prSet presAssocID="{2B6CBB56-72BD-4D3F-A6B5-FF16FD5F914F}" presName="dummyNode1" presStyleLbl="node1" presStyleIdx="3" presStyleCnt="5"/>
      <dgm:spPr/>
    </dgm:pt>
    <dgm:pt modelId="{F3ED70A6-58C2-4D03-9C43-5CC4E724A5AA}" type="pres">
      <dgm:prSet presAssocID="{2B6CBB56-72BD-4D3F-A6B5-FF16FD5F914F}" presName="childNode1" presStyleLbl="bgAcc1" presStyleIdx="4" presStyleCnt="5">
        <dgm:presLayoutVars>
          <dgm:bulletEnabled val="1"/>
        </dgm:presLayoutVars>
      </dgm:prSet>
      <dgm:spPr/>
      <dgm:t>
        <a:bodyPr/>
        <a:lstStyle/>
        <a:p>
          <a:endParaRPr lang="en-US"/>
        </a:p>
      </dgm:t>
    </dgm:pt>
    <dgm:pt modelId="{381F11FE-8E4A-4AF1-B3D6-356EFA653344}" type="pres">
      <dgm:prSet presAssocID="{2B6CBB56-72BD-4D3F-A6B5-FF16FD5F914F}" presName="childNode1tx" presStyleLbl="bgAcc1" presStyleIdx="4" presStyleCnt="5">
        <dgm:presLayoutVars>
          <dgm:bulletEnabled val="1"/>
        </dgm:presLayoutVars>
      </dgm:prSet>
      <dgm:spPr/>
      <dgm:t>
        <a:bodyPr/>
        <a:lstStyle/>
        <a:p>
          <a:endParaRPr lang="en-US"/>
        </a:p>
      </dgm:t>
    </dgm:pt>
    <dgm:pt modelId="{DF377467-D6F9-447C-9D22-34CF41F5C892}" type="pres">
      <dgm:prSet presAssocID="{2B6CBB56-72BD-4D3F-A6B5-FF16FD5F914F}" presName="parentNode1" presStyleLbl="node1" presStyleIdx="4" presStyleCnt="5">
        <dgm:presLayoutVars>
          <dgm:chMax val="1"/>
          <dgm:bulletEnabled val="1"/>
        </dgm:presLayoutVars>
      </dgm:prSet>
      <dgm:spPr/>
      <dgm:t>
        <a:bodyPr/>
        <a:lstStyle/>
        <a:p>
          <a:endParaRPr lang="en-US"/>
        </a:p>
      </dgm:t>
    </dgm:pt>
    <dgm:pt modelId="{7599B7EA-AC23-4CFE-BE18-CBC27570BE71}" type="pres">
      <dgm:prSet presAssocID="{2B6CBB56-72BD-4D3F-A6B5-FF16FD5F914F}" presName="connSite1" presStyleCnt="0"/>
      <dgm:spPr/>
    </dgm:pt>
  </dgm:ptLst>
  <dgm:cxnLst>
    <dgm:cxn modelId="{94B2A575-1727-4677-975A-6986DBEF20B1}" type="presOf" srcId="{FD582030-48B7-4317-BA41-A03606AD04FC}" destId="{A873CD61-6FE3-48FB-AC63-463B0DD070FF}" srcOrd="0" destOrd="0" presId="urn:microsoft.com/office/officeart/2005/8/layout/hProcess4"/>
    <dgm:cxn modelId="{F159916F-0CA5-40CD-B548-4932A6061B9B}" srcId="{C6DE0D55-97F5-4D48-B70F-D5F0A418F832}" destId="{FD582030-48B7-4317-BA41-A03606AD04FC}" srcOrd="0" destOrd="0" parTransId="{8C6305ED-C2D2-4FA9-B81A-42665476BE65}" sibTransId="{E83C89A5-305F-41FB-9616-A8F2A587697B}"/>
    <dgm:cxn modelId="{EC239F68-8881-4B71-B2C9-E40AAE570C39}" type="presOf" srcId="{A8E70441-48CC-4D68-A046-D402B7650D4B}" destId="{0163D402-B565-4281-91EC-09F8982BD0D2}" srcOrd="0" destOrd="0" presId="urn:microsoft.com/office/officeart/2005/8/layout/hProcess4"/>
    <dgm:cxn modelId="{FB4D2FA4-E6A8-4AF4-88A2-51678A60CD97}" srcId="{C6DE0D55-97F5-4D48-B70F-D5F0A418F832}" destId="{CCB3F2D9-5BA9-4194-B512-3435F0C26C34}" srcOrd="3" destOrd="0" parTransId="{4078EECC-DD1F-4022-A094-3801D0F1067B}" sibTransId="{39FD7061-EDD1-4129-99BE-28A419E6343D}"/>
    <dgm:cxn modelId="{CAD466EC-A03E-4A8A-A546-90AA569E1968}" type="presOf" srcId="{9ECD84CA-8BC2-443B-B9F6-858BE0320478}" destId="{B8CF1B80-6963-4462-AEC6-B1EDC933BE8F}" srcOrd="0" destOrd="0" presId="urn:microsoft.com/office/officeart/2005/8/layout/hProcess4"/>
    <dgm:cxn modelId="{63AB0AD4-481B-40CB-874E-E53992C7B1F4}" srcId="{FD582030-48B7-4317-BA41-A03606AD04FC}" destId="{5B79A945-4F13-43C0-85AE-132728466A02}" srcOrd="0" destOrd="0" parTransId="{0B4E98E9-D2AB-4A1F-A6A1-A7A90E213117}" sibTransId="{428C5BEE-4DB6-4560-94F0-6756B12A9B1E}"/>
    <dgm:cxn modelId="{5E339B19-3F64-498A-91C3-AF735281998F}" srcId="{C6DE0D55-97F5-4D48-B70F-D5F0A418F832}" destId="{2B6CBB56-72BD-4D3F-A6B5-FF16FD5F914F}" srcOrd="4" destOrd="0" parTransId="{AED834F2-D2C7-4E55-AD9A-098E745501C9}" sibTransId="{056347BF-3910-4323-98B6-2E7A8601901D}"/>
    <dgm:cxn modelId="{AF24944F-9023-421C-A1B3-67198E5BD2CE}" type="presOf" srcId="{69F44E1B-CDA5-48E2-90CA-1A7F222F0AE8}" destId="{10E7D535-1401-4084-9399-96CAF816D4BA}" srcOrd="0" destOrd="0" presId="urn:microsoft.com/office/officeart/2005/8/layout/hProcess4"/>
    <dgm:cxn modelId="{D4087CBB-F1AC-4352-95ED-BD81DC2E630F}" type="presOf" srcId="{CCB3F2D9-5BA9-4194-B512-3435F0C26C34}" destId="{D900CAF8-6149-4344-829A-CC973654ADD5}" srcOrd="0" destOrd="0" presId="urn:microsoft.com/office/officeart/2005/8/layout/hProcess4"/>
    <dgm:cxn modelId="{59F62F78-9BFB-4D59-A748-F1C2FC852568}" srcId="{CCB3F2D9-5BA9-4194-B512-3435F0C26C34}" destId="{E182D2D4-9B67-4860-893E-818B1F81073D}" srcOrd="0" destOrd="0" parTransId="{F0428EA8-ED0C-42E7-8212-C78F8821FDD8}" sibTransId="{F32D79AD-2166-4284-950A-0844BD84424B}"/>
    <dgm:cxn modelId="{590D77D3-BF4A-4DDD-B00B-F57D4C9C53EF}" srcId="{C6DE0D55-97F5-4D48-B70F-D5F0A418F832}" destId="{A8E70441-48CC-4D68-A046-D402B7650D4B}" srcOrd="2" destOrd="0" parTransId="{7B419B47-74FB-4927-8AFF-6D4231C29832}" sibTransId="{B8AB091C-B909-48C8-BF11-B04B6B6694C0}"/>
    <dgm:cxn modelId="{71D36309-8AAB-4E02-B9A2-450D1436BD59}" type="presOf" srcId="{E182D2D4-9B67-4860-893E-818B1F81073D}" destId="{38363964-525A-4C05-8C42-3B6E21051015}" srcOrd="1" destOrd="0" presId="urn:microsoft.com/office/officeart/2005/8/layout/hProcess4"/>
    <dgm:cxn modelId="{19D47B6A-E9C0-498F-A33C-7D469F9DF178}" srcId="{A8E70441-48CC-4D68-A046-D402B7650D4B}" destId="{69F44E1B-CDA5-48E2-90CA-1A7F222F0AE8}" srcOrd="0" destOrd="0" parTransId="{43938992-76F4-4A75-B7A4-BA6E91D1AA45}" sibTransId="{D245824E-D449-4A24-A361-001D80FC53C8}"/>
    <dgm:cxn modelId="{A87A9917-F067-4918-9AD0-B5DEFF568882}" type="presOf" srcId="{5B79A945-4F13-43C0-85AE-132728466A02}" destId="{7A491410-F51D-4F5A-9132-C8D7644A181E}" srcOrd="0" destOrd="0" presId="urn:microsoft.com/office/officeart/2005/8/layout/hProcess4"/>
    <dgm:cxn modelId="{435B14C1-501A-40AB-9524-765ED19DF837}" type="presOf" srcId="{69F44E1B-CDA5-48E2-90CA-1A7F222F0AE8}" destId="{D1C6F5A1-2867-48F5-9B2D-9E7D15D4C19C}" srcOrd="1" destOrd="0" presId="urn:microsoft.com/office/officeart/2005/8/layout/hProcess4"/>
    <dgm:cxn modelId="{00FF528E-A94E-4D1D-A266-A19240A62E88}" type="presOf" srcId="{5B79A945-4F13-43C0-85AE-132728466A02}" destId="{0EB4BA43-0286-48FF-A259-A294788DEFA8}" srcOrd="1" destOrd="0" presId="urn:microsoft.com/office/officeart/2005/8/layout/hProcess4"/>
    <dgm:cxn modelId="{88AD38DD-1136-4DEA-AC03-6ADFFC5FFC48}" type="presOf" srcId="{402714CA-5206-4FD2-A2AC-3449455DF5C8}" destId="{381F11FE-8E4A-4AF1-B3D6-356EFA653344}" srcOrd="1" destOrd="0" presId="urn:microsoft.com/office/officeart/2005/8/layout/hProcess4"/>
    <dgm:cxn modelId="{059A1F98-4E0E-42CD-8ABB-11ED3FD94F53}" type="presOf" srcId="{402714CA-5206-4FD2-A2AC-3449455DF5C8}" destId="{F3ED70A6-58C2-4D03-9C43-5CC4E724A5AA}" srcOrd="0" destOrd="0" presId="urn:microsoft.com/office/officeart/2005/8/layout/hProcess4"/>
    <dgm:cxn modelId="{A01D1C2E-17E1-44CF-B676-B6655B654369}" srcId="{2B6CBB56-72BD-4D3F-A6B5-FF16FD5F914F}" destId="{402714CA-5206-4FD2-A2AC-3449455DF5C8}" srcOrd="0" destOrd="0" parTransId="{1B2D040F-4478-40BA-A360-630E41B6D1C8}" sibTransId="{8B706C9B-796B-49CC-A206-DF2BE5392024}"/>
    <dgm:cxn modelId="{059F987A-A5B9-45B4-AB92-F09FF8C4BAE8}" type="presOf" srcId="{36D89DD8-9DC3-469E-A4ED-938CE12CDA4F}" destId="{92E1BFD9-332C-4020-8D83-6198D74A553A}" srcOrd="0" destOrd="0" presId="urn:microsoft.com/office/officeart/2005/8/layout/hProcess4"/>
    <dgm:cxn modelId="{57BDE115-1824-4A3F-B74A-C62AA31BB321}" type="presOf" srcId="{E182D2D4-9B67-4860-893E-818B1F81073D}" destId="{1BA2B961-D027-4775-937E-171D80428FA5}" srcOrd="0" destOrd="0" presId="urn:microsoft.com/office/officeart/2005/8/layout/hProcess4"/>
    <dgm:cxn modelId="{1318429A-E9B5-4065-860D-BA2F296FAD50}" type="presOf" srcId="{39FD7061-EDD1-4129-99BE-28A419E6343D}" destId="{9E8F287E-B2BB-4133-8A4D-00BED2BDEFD9}" srcOrd="0" destOrd="0" presId="urn:microsoft.com/office/officeart/2005/8/layout/hProcess4"/>
    <dgm:cxn modelId="{1FD10189-9801-431C-86FF-AF492042238E}" type="presOf" srcId="{B8AB091C-B909-48C8-BF11-B04B6B6694C0}" destId="{5C16FD94-71A9-45EC-86D8-D5355DF1F504}" srcOrd="0" destOrd="0" presId="urn:microsoft.com/office/officeart/2005/8/layout/hProcess4"/>
    <dgm:cxn modelId="{5BB0084E-4135-4850-8D0A-7845EB328D63}" type="presOf" srcId="{ABD0F6F4-36D8-45C3-A441-46BFFA6ABABD}" destId="{3D19D06F-7543-4F66-BE1B-35D29DBC2BC4}" srcOrd="0" destOrd="0" presId="urn:microsoft.com/office/officeart/2005/8/layout/hProcess4"/>
    <dgm:cxn modelId="{42F48CC2-269B-4AAF-908B-F878029ABF5A}" type="presOf" srcId="{ABD0F6F4-36D8-45C3-A441-46BFFA6ABABD}" destId="{A5DE881C-F803-4E93-AD86-589E031EBAB7}" srcOrd="1" destOrd="0" presId="urn:microsoft.com/office/officeart/2005/8/layout/hProcess4"/>
    <dgm:cxn modelId="{8AE2441F-1DF0-4595-ACA5-671D4E3177F0}" srcId="{C6DE0D55-97F5-4D48-B70F-D5F0A418F832}" destId="{9ECD84CA-8BC2-443B-B9F6-858BE0320478}" srcOrd="1" destOrd="0" parTransId="{BC465686-FDBC-40E0-99FE-33A87DC6A3B5}" sibTransId="{36D89DD8-9DC3-469E-A4ED-938CE12CDA4F}"/>
    <dgm:cxn modelId="{0A058D52-FD56-415D-9B73-FC22A8A9BB99}" srcId="{9ECD84CA-8BC2-443B-B9F6-858BE0320478}" destId="{ABD0F6F4-36D8-45C3-A441-46BFFA6ABABD}" srcOrd="0" destOrd="0" parTransId="{B0348DBA-3569-49F4-9010-8AB5FF655526}" sibTransId="{6340AF02-93F3-4926-B264-ABF1CAF04A2A}"/>
    <dgm:cxn modelId="{81724543-61F0-47A8-89CB-54CEFD0E0DD0}" type="presOf" srcId="{C6DE0D55-97F5-4D48-B70F-D5F0A418F832}" destId="{4F1BE1A5-8BF7-4F3D-8465-1257C646EB9C}" srcOrd="0" destOrd="0" presId="urn:microsoft.com/office/officeart/2005/8/layout/hProcess4"/>
    <dgm:cxn modelId="{0CCBB9B3-872A-453B-9C0D-0657232A0930}" type="presOf" srcId="{2B6CBB56-72BD-4D3F-A6B5-FF16FD5F914F}" destId="{DF377467-D6F9-447C-9D22-34CF41F5C892}" srcOrd="0" destOrd="0" presId="urn:microsoft.com/office/officeart/2005/8/layout/hProcess4"/>
    <dgm:cxn modelId="{147D03FA-DD3C-40DA-A5E1-B322549A1721}" type="presOf" srcId="{E83C89A5-305F-41FB-9616-A8F2A587697B}" destId="{F163D958-FD00-41FF-B817-DED75F75AB18}" srcOrd="0" destOrd="0" presId="urn:microsoft.com/office/officeart/2005/8/layout/hProcess4"/>
    <dgm:cxn modelId="{76DD1FFF-925A-4D6C-B9A0-E48E61749B24}" type="presParOf" srcId="{4F1BE1A5-8BF7-4F3D-8465-1257C646EB9C}" destId="{42851D4E-A6E3-4007-A0F4-8FD4A721F844}" srcOrd="0" destOrd="0" presId="urn:microsoft.com/office/officeart/2005/8/layout/hProcess4"/>
    <dgm:cxn modelId="{8FBDA1A8-86FE-459F-83FA-76028C29755B}" type="presParOf" srcId="{4F1BE1A5-8BF7-4F3D-8465-1257C646EB9C}" destId="{3DC45456-6A95-4F5F-9DB5-56B3D0F90CFE}" srcOrd="1" destOrd="0" presId="urn:microsoft.com/office/officeart/2005/8/layout/hProcess4"/>
    <dgm:cxn modelId="{4AE27E6B-C067-4AB5-87B2-9623A1B6A70A}" type="presParOf" srcId="{4F1BE1A5-8BF7-4F3D-8465-1257C646EB9C}" destId="{DE36B72F-324A-4DAD-92F1-313F4DECC614}" srcOrd="2" destOrd="0" presId="urn:microsoft.com/office/officeart/2005/8/layout/hProcess4"/>
    <dgm:cxn modelId="{24850699-CF7D-46EF-8218-8B1B7930FB4F}" type="presParOf" srcId="{DE36B72F-324A-4DAD-92F1-313F4DECC614}" destId="{22CD3B74-837A-4B10-BFAB-C70E35389F27}" srcOrd="0" destOrd="0" presId="urn:microsoft.com/office/officeart/2005/8/layout/hProcess4"/>
    <dgm:cxn modelId="{B4F261D3-A997-4BF5-BBCD-6FDFD702425E}" type="presParOf" srcId="{22CD3B74-837A-4B10-BFAB-C70E35389F27}" destId="{6F668335-392B-406B-934E-C7E3B8967719}" srcOrd="0" destOrd="0" presId="urn:microsoft.com/office/officeart/2005/8/layout/hProcess4"/>
    <dgm:cxn modelId="{AFFBB86E-FD83-4C71-ACC9-81497E498301}" type="presParOf" srcId="{22CD3B74-837A-4B10-BFAB-C70E35389F27}" destId="{7A491410-F51D-4F5A-9132-C8D7644A181E}" srcOrd="1" destOrd="0" presId="urn:microsoft.com/office/officeart/2005/8/layout/hProcess4"/>
    <dgm:cxn modelId="{B96105CA-90CD-4043-B146-A786C48743BA}" type="presParOf" srcId="{22CD3B74-837A-4B10-BFAB-C70E35389F27}" destId="{0EB4BA43-0286-48FF-A259-A294788DEFA8}" srcOrd="2" destOrd="0" presId="urn:microsoft.com/office/officeart/2005/8/layout/hProcess4"/>
    <dgm:cxn modelId="{BE7F5D90-55A3-4C3A-AEA9-C4C79CA1D894}" type="presParOf" srcId="{22CD3B74-837A-4B10-BFAB-C70E35389F27}" destId="{A873CD61-6FE3-48FB-AC63-463B0DD070FF}" srcOrd="3" destOrd="0" presId="urn:microsoft.com/office/officeart/2005/8/layout/hProcess4"/>
    <dgm:cxn modelId="{CD28D918-5D40-4721-B8F5-971E8C334C91}" type="presParOf" srcId="{22CD3B74-837A-4B10-BFAB-C70E35389F27}" destId="{EA145B36-C9D3-4875-ACCC-824E613A283B}" srcOrd="4" destOrd="0" presId="urn:microsoft.com/office/officeart/2005/8/layout/hProcess4"/>
    <dgm:cxn modelId="{7783B22D-8FE2-45F0-BA55-146459AE7369}" type="presParOf" srcId="{DE36B72F-324A-4DAD-92F1-313F4DECC614}" destId="{F163D958-FD00-41FF-B817-DED75F75AB18}" srcOrd="1" destOrd="0" presId="urn:microsoft.com/office/officeart/2005/8/layout/hProcess4"/>
    <dgm:cxn modelId="{44CDFE2A-E949-46F6-B4E9-83EB84A22E0E}" type="presParOf" srcId="{DE36B72F-324A-4DAD-92F1-313F4DECC614}" destId="{40DA4EDA-A7F1-4556-9610-C713D2A2509D}" srcOrd="2" destOrd="0" presId="urn:microsoft.com/office/officeart/2005/8/layout/hProcess4"/>
    <dgm:cxn modelId="{8E88FA3D-E5B7-4457-9495-6B417E9313D1}" type="presParOf" srcId="{40DA4EDA-A7F1-4556-9610-C713D2A2509D}" destId="{9358BCC2-C63E-4B73-8DF8-EC49C8D98E31}" srcOrd="0" destOrd="0" presId="urn:microsoft.com/office/officeart/2005/8/layout/hProcess4"/>
    <dgm:cxn modelId="{897C9B51-8337-4F38-B948-A2B58561F87E}" type="presParOf" srcId="{40DA4EDA-A7F1-4556-9610-C713D2A2509D}" destId="{3D19D06F-7543-4F66-BE1B-35D29DBC2BC4}" srcOrd="1" destOrd="0" presId="urn:microsoft.com/office/officeart/2005/8/layout/hProcess4"/>
    <dgm:cxn modelId="{C1D8083A-2906-46B7-A6AE-AC8AAF180F96}" type="presParOf" srcId="{40DA4EDA-A7F1-4556-9610-C713D2A2509D}" destId="{A5DE881C-F803-4E93-AD86-589E031EBAB7}" srcOrd="2" destOrd="0" presId="urn:microsoft.com/office/officeart/2005/8/layout/hProcess4"/>
    <dgm:cxn modelId="{2DF1F14A-F07E-4E16-8B91-9B51A9397F88}" type="presParOf" srcId="{40DA4EDA-A7F1-4556-9610-C713D2A2509D}" destId="{B8CF1B80-6963-4462-AEC6-B1EDC933BE8F}" srcOrd="3" destOrd="0" presId="urn:microsoft.com/office/officeart/2005/8/layout/hProcess4"/>
    <dgm:cxn modelId="{96471FD4-E806-4628-8964-465B7CC073A5}" type="presParOf" srcId="{40DA4EDA-A7F1-4556-9610-C713D2A2509D}" destId="{5BECB9F3-4DEB-450E-890D-31C8C8ECD39B}" srcOrd="4" destOrd="0" presId="urn:microsoft.com/office/officeart/2005/8/layout/hProcess4"/>
    <dgm:cxn modelId="{B95E4DBB-220E-4D6A-B051-784B3A9ECAAD}" type="presParOf" srcId="{DE36B72F-324A-4DAD-92F1-313F4DECC614}" destId="{92E1BFD9-332C-4020-8D83-6198D74A553A}" srcOrd="3" destOrd="0" presId="urn:microsoft.com/office/officeart/2005/8/layout/hProcess4"/>
    <dgm:cxn modelId="{7B143233-8C2C-4CF5-A3C9-8C53CA59F91E}" type="presParOf" srcId="{DE36B72F-324A-4DAD-92F1-313F4DECC614}" destId="{EA477456-284F-4B68-9047-C837F72BAC81}" srcOrd="4" destOrd="0" presId="urn:microsoft.com/office/officeart/2005/8/layout/hProcess4"/>
    <dgm:cxn modelId="{ABC649A0-ACA3-4714-A056-B918004FEA68}" type="presParOf" srcId="{EA477456-284F-4B68-9047-C837F72BAC81}" destId="{1A40BF95-46D4-4D97-BC54-46BCA79578B3}" srcOrd="0" destOrd="0" presId="urn:microsoft.com/office/officeart/2005/8/layout/hProcess4"/>
    <dgm:cxn modelId="{40935378-907A-4AD5-AAE8-36D32C89D5BD}" type="presParOf" srcId="{EA477456-284F-4B68-9047-C837F72BAC81}" destId="{10E7D535-1401-4084-9399-96CAF816D4BA}" srcOrd="1" destOrd="0" presId="urn:microsoft.com/office/officeart/2005/8/layout/hProcess4"/>
    <dgm:cxn modelId="{D0A6F2D1-0309-41B7-90AB-1C8FD230482F}" type="presParOf" srcId="{EA477456-284F-4B68-9047-C837F72BAC81}" destId="{D1C6F5A1-2867-48F5-9B2D-9E7D15D4C19C}" srcOrd="2" destOrd="0" presId="urn:microsoft.com/office/officeart/2005/8/layout/hProcess4"/>
    <dgm:cxn modelId="{9F9425E9-B985-42B7-831E-1D7CFE9B4360}" type="presParOf" srcId="{EA477456-284F-4B68-9047-C837F72BAC81}" destId="{0163D402-B565-4281-91EC-09F8982BD0D2}" srcOrd="3" destOrd="0" presId="urn:microsoft.com/office/officeart/2005/8/layout/hProcess4"/>
    <dgm:cxn modelId="{472262D7-AB8E-459B-9EFA-5F41062EA2AE}" type="presParOf" srcId="{EA477456-284F-4B68-9047-C837F72BAC81}" destId="{D51E309A-6AF3-4996-BDDF-7BED4B8C2437}" srcOrd="4" destOrd="0" presId="urn:microsoft.com/office/officeart/2005/8/layout/hProcess4"/>
    <dgm:cxn modelId="{A3CA7A5B-8D2E-451F-BEAC-B0BB173F67EA}" type="presParOf" srcId="{DE36B72F-324A-4DAD-92F1-313F4DECC614}" destId="{5C16FD94-71A9-45EC-86D8-D5355DF1F504}" srcOrd="5" destOrd="0" presId="urn:microsoft.com/office/officeart/2005/8/layout/hProcess4"/>
    <dgm:cxn modelId="{005843A7-9539-4074-AA86-0585389BF8F0}" type="presParOf" srcId="{DE36B72F-324A-4DAD-92F1-313F4DECC614}" destId="{9BE341AA-7055-44BD-AE89-75B0A9130689}" srcOrd="6" destOrd="0" presId="urn:microsoft.com/office/officeart/2005/8/layout/hProcess4"/>
    <dgm:cxn modelId="{E1907FAD-11FF-4D34-AF2A-A80B02AFD17E}" type="presParOf" srcId="{9BE341AA-7055-44BD-AE89-75B0A9130689}" destId="{E963D44A-35B1-4536-875A-33E9AD2DE6EA}" srcOrd="0" destOrd="0" presId="urn:microsoft.com/office/officeart/2005/8/layout/hProcess4"/>
    <dgm:cxn modelId="{AFB9B86A-95C1-4FFF-A7D7-8E15362119DF}" type="presParOf" srcId="{9BE341AA-7055-44BD-AE89-75B0A9130689}" destId="{1BA2B961-D027-4775-937E-171D80428FA5}" srcOrd="1" destOrd="0" presId="urn:microsoft.com/office/officeart/2005/8/layout/hProcess4"/>
    <dgm:cxn modelId="{1BE186AD-63F6-49E3-A82D-D9F8190809E7}" type="presParOf" srcId="{9BE341AA-7055-44BD-AE89-75B0A9130689}" destId="{38363964-525A-4C05-8C42-3B6E21051015}" srcOrd="2" destOrd="0" presId="urn:microsoft.com/office/officeart/2005/8/layout/hProcess4"/>
    <dgm:cxn modelId="{722A34B1-F50E-4293-BEB3-F830DB3CC73C}" type="presParOf" srcId="{9BE341AA-7055-44BD-AE89-75B0A9130689}" destId="{D900CAF8-6149-4344-829A-CC973654ADD5}" srcOrd="3" destOrd="0" presId="urn:microsoft.com/office/officeart/2005/8/layout/hProcess4"/>
    <dgm:cxn modelId="{D5EB3088-CD5F-4AA5-9A8A-C2806E733DFF}" type="presParOf" srcId="{9BE341AA-7055-44BD-AE89-75B0A9130689}" destId="{FB9EF9BA-49EC-4022-900E-B896E0B35EF0}" srcOrd="4" destOrd="0" presId="urn:microsoft.com/office/officeart/2005/8/layout/hProcess4"/>
    <dgm:cxn modelId="{B66027F2-FD1C-441C-88FA-C8867EE6B6B7}" type="presParOf" srcId="{DE36B72F-324A-4DAD-92F1-313F4DECC614}" destId="{9E8F287E-B2BB-4133-8A4D-00BED2BDEFD9}" srcOrd="7" destOrd="0" presId="urn:microsoft.com/office/officeart/2005/8/layout/hProcess4"/>
    <dgm:cxn modelId="{D72ABE83-ABA3-48B0-A02F-6A42AA6DB812}" type="presParOf" srcId="{DE36B72F-324A-4DAD-92F1-313F4DECC614}" destId="{4317C43E-C476-4128-AA3A-47B8316D8779}" srcOrd="8" destOrd="0" presId="urn:microsoft.com/office/officeart/2005/8/layout/hProcess4"/>
    <dgm:cxn modelId="{4096E4A7-803B-461B-BFC4-E634C463B546}" type="presParOf" srcId="{4317C43E-C476-4128-AA3A-47B8316D8779}" destId="{410E14E1-E538-4AE7-B820-58997826D2EE}" srcOrd="0" destOrd="0" presId="urn:microsoft.com/office/officeart/2005/8/layout/hProcess4"/>
    <dgm:cxn modelId="{AA3492D3-CFCE-4751-8FBD-A1D61D1E774E}" type="presParOf" srcId="{4317C43E-C476-4128-AA3A-47B8316D8779}" destId="{F3ED70A6-58C2-4D03-9C43-5CC4E724A5AA}" srcOrd="1" destOrd="0" presId="urn:microsoft.com/office/officeart/2005/8/layout/hProcess4"/>
    <dgm:cxn modelId="{37EA4764-A1DF-487C-B491-E1FEB7D2DF56}" type="presParOf" srcId="{4317C43E-C476-4128-AA3A-47B8316D8779}" destId="{381F11FE-8E4A-4AF1-B3D6-356EFA653344}" srcOrd="2" destOrd="0" presId="urn:microsoft.com/office/officeart/2005/8/layout/hProcess4"/>
    <dgm:cxn modelId="{54E58669-9381-41DA-A68E-6EC550AB95EF}" type="presParOf" srcId="{4317C43E-C476-4128-AA3A-47B8316D8779}" destId="{DF377467-D6F9-447C-9D22-34CF41F5C892}" srcOrd="3" destOrd="0" presId="urn:microsoft.com/office/officeart/2005/8/layout/hProcess4"/>
    <dgm:cxn modelId="{23A57C82-C167-4E06-B52C-AC4B76F9328A}" type="presParOf" srcId="{4317C43E-C476-4128-AA3A-47B8316D8779}" destId="{7599B7EA-AC23-4CFE-BE18-CBC27570BE71}"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F780BD-DCFC-4479-A794-4104B3B126F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5F27F37-9EC5-4347-BE61-6557741DA744}">
      <dgm:prSet phldrT="[Text]" custT="1"/>
      <dgm:spPr/>
      <dgm:t>
        <a:bodyPr/>
        <a:lstStyle/>
        <a:p>
          <a:r>
            <a:rPr lang="en-US" sz="800" b="1" dirty="0" smtClean="0"/>
            <a:t>FOUR LEARNING AREAS/PATHWAYS </a:t>
          </a:r>
          <a:endParaRPr lang="en-US" sz="800" b="1" dirty="0"/>
        </a:p>
      </dgm:t>
    </dgm:pt>
    <dgm:pt modelId="{4EF848C7-D3A4-4258-B9F7-344F59F0812C}" type="parTrans" cxnId="{798DE965-86A6-47EA-8AF6-32554392BBE7}">
      <dgm:prSet/>
      <dgm:spPr/>
      <dgm:t>
        <a:bodyPr/>
        <a:lstStyle/>
        <a:p>
          <a:endParaRPr lang="en-US" sz="800"/>
        </a:p>
      </dgm:t>
    </dgm:pt>
    <dgm:pt modelId="{DEB8829A-0587-4967-9263-7BCD02F835DB}" type="sibTrans" cxnId="{798DE965-86A6-47EA-8AF6-32554392BBE7}">
      <dgm:prSet/>
      <dgm:spPr/>
      <dgm:t>
        <a:bodyPr/>
        <a:lstStyle/>
        <a:p>
          <a:endParaRPr lang="en-US" sz="800"/>
        </a:p>
      </dgm:t>
    </dgm:pt>
    <dgm:pt modelId="{C1A072DA-B4CC-46EE-AA6A-8575947F59C0}">
      <dgm:prSet phldrT="[Text]" custT="1"/>
      <dgm:spPr/>
      <dgm:t>
        <a:bodyPr/>
        <a:lstStyle/>
        <a:p>
          <a:r>
            <a:rPr lang="en-US" sz="800" dirty="0" smtClean="0"/>
            <a:t>ARTS </a:t>
          </a:r>
        </a:p>
        <a:p>
          <a:r>
            <a:rPr lang="en-US" sz="800" dirty="0" smtClean="0"/>
            <a:t>Year 10-Year 12	</a:t>
          </a:r>
          <a:endParaRPr lang="en-US" sz="800" dirty="0"/>
        </a:p>
      </dgm:t>
    </dgm:pt>
    <dgm:pt modelId="{CFF655AE-6032-4567-BC79-1CFA04C111F2}" type="parTrans" cxnId="{95C569C9-526E-43C8-94A8-FDCD6F7A60A6}">
      <dgm:prSet/>
      <dgm:spPr/>
      <dgm:t>
        <a:bodyPr/>
        <a:lstStyle/>
        <a:p>
          <a:endParaRPr lang="en-US" sz="800"/>
        </a:p>
      </dgm:t>
    </dgm:pt>
    <dgm:pt modelId="{63434A49-B39B-4685-ACA0-2BE077A48043}" type="sibTrans" cxnId="{95C569C9-526E-43C8-94A8-FDCD6F7A60A6}">
      <dgm:prSet/>
      <dgm:spPr/>
      <dgm:t>
        <a:bodyPr/>
        <a:lstStyle/>
        <a:p>
          <a:endParaRPr lang="en-US" sz="800"/>
        </a:p>
      </dgm:t>
    </dgm:pt>
    <dgm:pt modelId="{C59E6211-9978-47B1-97C3-84B60784B849}">
      <dgm:prSet phldrT="[Text]" custT="1"/>
      <dgm:spPr/>
      <dgm:t>
        <a:bodyPr/>
        <a:lstStyle/>
        <a:p>
          <a:r>
            <a:rPr lang="en-US" sz="800" dirty="0" smtClean="0"/>
            <a:t>COMMERCE</a:t>
          </a:r>
        </a:p>
        <a:p>
          <a:r>
            <a:rPr lang="en-US" sz="800" dirty="0" smtClean="0"/>
            <a:t>Year 10-Year 12</a:t>
          </a:r>
          <a:endParaRPr lang="en-US" sz="800" dirty="0"/>
        </a:p>
      </dgm:t>
    </dgm:pt>
    <dgm:pt modelId="{D78F0000-EA85-4516-8138-5EADD341B9E8}" type="parTrans" cxnId="{23FF877A-588F-4C40-B49E-3F9BE59F5297}">
      <dgm:prSet/>
      <dgm:spPr/>
      <dgm:t>
        <a:bodyPr/>
        <a:lstStyle/>
        <a:p>
          <a:endParaRPr lang="en-US" sz="800"/>
        </a:p>
      </dgm:t>
    </dgm:pt>
    <dgm:pt modelId="{97B1F65D-BB32-4741-A065-4A6CBA58C768}" type="sibTrans" cxnId="{23FF877A-588F-4C40-B49E-3F9BE59F5297}">
      <dgm:prSet/>
      <dgm:spPr/>
      <dgm:t>
        <a:bodyPr/>
        <a:lstStyle/>
        <a:p>
          <a:endParaRPr lang="en-US" sz="800"/>
        </a:p>
      </dgm:t>
    </dgm:pt>
    <dgm:pt modelId="{B7611C09-BDCA-4D9F-97D3-5533BFD64FFB}">
      <dgm:prSet custT="1"/>
      <dgm:spPr>
        <a:solidFill>
          <a:srgbClr val="FFFF00">
            <a:alpha val="90000"/>
          </a:srgbClr>
        </a:solidFill>
      </dgm:spPr>
      <dgm:t>
        <a:bodyPr/>
        <a:lstStyle/>
        <a:p>
          <a:r>
            <a:rPr lang="en-US" sz="800" dirty="0" smtClean="0"/>
            <a:t>TVET </a:t>
          </a:r>
        </a:p>
        <a:p>
          <a:r>
            <a:rPr lang="en-US" sz="800" dirty="0" smtClean="0"/>
            <a:t>Year 10-Year 12</a:t>
          </a:r>
          <a:endParaRPr lang="en-US" sz="800" dirty="0"/>
        </a:p>
      </dgm:t>
    </dgm:pt>
    <dgm:pt modelId="{7388F3D5-4494-4B6D-BF5D-94050CCAA6B5}" type="parTrans" cxnId="{4C7BF90D-A5DE-4B39-BAE5-4A6087D80D38}">
      <dgm:prSet/>
      <dgm:spPr/>
      <dgm:t>
        <a:bodyPr/>
        <a:lstStyle/>
        <a:p>
          <a:endParaRPr lang="en-US" sz="800"/>
        </a:p>
      </dgm:t>
    </dgm:pt>
    <dgm:pt modelId="{6C3F81B8-6F6A-4170-95F5-E6AE912DAE69}" type="sibTrans" cxnId="{4C7BF90D-A5DE-4B39-BAE5-4A6087D80D38}">
      <dgm:prSet/>
      <dgm:spPr/>
      <dgm:t>
        <a:bodyPr/>
        <a:lstStyle/>
        <a:p>
          <a:endParaRPr lang="en-US" sz="800"/>
        </a:p>
      </dgm:t>
    </dgm:pt>
    <dgm:pt modelId="{D1D24F83-4132-4D5A-BBB5-044EC48E6F2F}">
      <dgm:prSet custT="1"/>
      <dgm:spPr/>
      <dgm:t>
        <a:bodyPr/>
        <a:lstStyle/>
        <a:p>
          <a:r>
            <a:rPr lang="en-US" sz="800" dirty="0" smtClean="0"/>
            <a:t>SCIENCE </a:t>
          </a:r>
          <a:r>
            <a:rPr lang="en-US" sz="800" b="1" dirty="0" smtClean="0"/>
            <a:t>(General </a:t>
          </a:r>
          <a:r>
            <a:rPr lang="en-US" sz="800" b="1" dirty="0" smtClean="0">
              <a:solidFill>
                <a:schemeClr val="bg1"/>
              </a:solidFill>
            </a:rPr>
            <a:t>Science/Pure</a:t>
          </a:r>
          <a:r>
            <a:rPr lang="en-US" sz="800" b="1" dirty="0" smtClean="0"/>
            <a:t> Science</a:t>
          </a:r>
          <a:r>
            <a:rPr lang="en-US" sz="800" dirty="0" smtClean="0"/>
            <a:t>)</a:t>
          </a:r>
        </a:p>
        <a:p>
          <a:r>
            <a:rPr lang="en-US" sz="800" dirty="0" smtClean="0"/>
            <a:t>Year 10-Year 12</a:t>
          </a:r>
          <a:endParaRPr lang="en-US" sz="800" dirty="0"/>
        </a:p>
      </dgm:t>
    </dgm:pt>
    <dgm:pt modelId="{671F6414-2A77-4992-9FE6-C7BC28BE4272}" type="parTrans" cxnId="{389933D0-5AFA-4272-916C-DA025260CD34}">
      <dgm:prSet/>
      <dgm:spPr/>
      <dgm:t>
        <a:bodyPr/>
        <a:lstStyle/>
        <a:p>
          <a:endParaRPr lang="en-US" sz="800"/>
        </a:p>
      </dgm:t>
    </dgm:pt>
    <dgm:pt modelId="{55ED3BEA-0F20-44D6-952B-F770255159AE}" type="sibTrans" cxnId="{389933D0-5AFA-4272-916C-DA025260CD34}">
      <dgm:prSet/>
      <dgm:spPr/>
      <dgm:t>
        <a:bodyPr/>
        <a:lstStyle/>
        <a:p>
          <a:endParaRPr lang="en-US" sz="800"/>
        </a:p>
      </dgm:t>
    </dgm:pt>
    <dgm:pt modelId="{D5A42386-532C-4003-B98F-5DDE229FF101}">
      <dgm:prSet custT="1"/>
      <dgm:spPr/>
      <dgm:t>
        <a:bodyPr/>
        <a:lstStyle/>
        <a:p>
          <a:r>
            <a:rPr lang="en-US" sz="700" dirty="0" smtClean="0"/>
            <a:t>Year 9</a:t>
          </a:r>
        </a:p>
        <a:p>
          <a:r>
            <a:rPr lang="en-US" sz="700" dirty="0" smtClean="0"/>
            <a:t>Remains the same as the existing compulsory subjects: English Math's, Samoan</a:t>
          </a:r>
        </a:p>
        <a:p>
          <a:r>
            <a:rPr lang="en-US" sz="700" dirty="0" smtClean="0"/>
            <a:t>Science, Social Studies,</a:t>
          </a:r>
        </a:p>
        <a:p>
          <a:r>
            <a:rPr lang="en-US" sz="700" b="1" dirty="0" smtClean="0">
              <a:solidFill>
                <a:srgbClr val="FF0000"/>
              </a:solidFill>
            </a:rPr>
            <a:t>Choose from below subjects relevant to pathway in Year 10</a:t>
          </a:r>
        </a:p>
        <a:p>
          <a:r>
            <a:rPr lang="en-US" sz="700" dirty="0" smtClean="0"/>
            <a:t> Computer Studies, FTT, Music, Agricultural Science, DT, HPE, Visual Arts </a:t>
          </a:r>
          <a:endParaRPr lang="en-US" sz="700" dirty="0"/>
        </a:p>
      </dgm:t>
    </dgm:pt>
    <dgm:pt modelId="{797D7F0D-6920-4A83-89B3-A4AC0ADEBA0F}" type="parTrans" cxnId="{F6F9EBDA-1393-4FCD-BA65-5E33640871A6}">
      <dgm:prSet/>
      <dgm:spPr/>
      <dgm:t>
        <a:bodyPr/>
        <a:lstStyle/>
        <a:p>
          <a:endParaRPr lang="en-US" sz="800"/>
        </a:p>
      </dgm:t>
    </dgm:pt>
    <dgm:pt modelId="{2E890AF2-A4FC-4509-9E1B-50C9DEAC2146}" type="sibTrans" cxnId="{F6F9EBDA-1393-4FCD-BA65-5E33640871A6}">
      <dgm:prSet/>
      <dgm:spPr/>
      <dgm:t>
        <a:bodyPr/>
        <a:lstStyle/>
        <a:p>
          <a:endParaRPr lang="en-US" sz="800"/>
        </a:p>
      </dgm:t>
    </dgm:pt>
    <dgm:pt modelId="{EE7FA0C7-A727-4A9C-9357-299C52A3D42B}">
      <dgm:prSet custT="1"/>
      <dgm:spPr/>
      <dgm:t>
        <a:bodyPr/>
        <a:lstStyle/>
        <a:p>
          <a:r>
            <a:rPr lang="en-US" sz="700" dirty="0" smtClean="0"/>
            <a:t>English </a:t>
          </a:r>
        </a:p>
        <a:p>
          <a:r>
            <a:rPr lang="en-US" sz="700" dirty="0" smtClean="0"/>
            <a:t>General Math's/Math’s</a:t>
          </a:r>
        </a:p>
        <a:p>
          <a:r>
            <a:rPr lang="en-US" sz="700" dirty="0" smtClean="0"/>
            <a:t>History</a:t>
          </a:r>
        </a:p>
        <a:p>
          <a:r>
            <a:rPr lang="en-US" sz="700" dirty="0" smtClean="0"/>
            <a:t>Geography </a:t>
          </a:r>
        </a:p>
        <a:p>
          <a:endParaRPr lang="en-US" sz="700" dirty="0" smtClean="0"/>
        </a:p>
        <a:p>
          <a:r>
            <a:rPr lang="en-US" sz="700" dirty="0" smtClean="0">
              <a:solidFill>
                <a:srgbClr val="FF0000"/>
              </a:solidFill>
            </a:rPr>
            <a:t>Choose from </a:t>
          </a:r>
        </a:p>
        <a:p>
          <a:r>
            <a:rPr lang="en-US" sz="700" dirty="0" smtClean="0"/>
            <a:t>Visual Art, Computer Studies, Music/Performing Arts, Visual Arts, HPE. </a:t>
          </a:r>
          <a:endParaRPr lang="en-US" sz="700" dirty="0"/>
        </a:p>
      </dgm:t>
    </dgm:pt>
    <dgm:pt modelId="{DBE2659A-AB58-4BB5-BB5C-8D9BA43D7B00}" type="parTrans" cxnId="{66C55CDA-60FC-4933-8F8A-3BDFDABF3CC3}">
      <dgm:prSet/>
      <dgm:spPr/>
      <dgm:t>
        <a:bodyPr/>
        <a:lstStyle/>
        <a:p>
          <a:endParaRPr lang="en-US" sz="800"/>
        </a:p>
      </dgm:t>
    </dgm:pt>
    <dgm:pt modelId="{502453F6-246B-4BB6-84B0-BC66A8925FB8}" type="sibTrans" cxnId="{66C55CDA-60FC-4933-8F8A-3BDFDABF3CC3}">
      <dgm:prSet/>
      <dgm:spPr/>
      <dgm:t>
        <a:bodyPr/>
        <a:lstStyle/>
        <a:p>
          <a:endParaRPr lang="en-US" sz="800"/>
        </a:p>
      </dgm:t>
    </dgm:pt>
    <dgm:pt modelId="{20EFA4F3-2C76-448B-BA60-D8517FE5C4AF}">
      <dgm:prSet custT="1"/>
      <dgm:spPr>
        <a:solidFill>
          <a:srgbClr val="FFFF00">
            <a:alpha val="90000"/>
          </a:srgbClr>
        </a:solidFill>
      </dgm:spPr>
      <dgm:t>
        <a:bodyPr/>
        <a:lstStyle/>
        <a:p>
          <a:r>
            <a:rPr lang="en-US" sz="800" dirty="0" smtClean="0"/>
            <a:t>Communication English </a:t>
          </a:r>
        </a:p>
        <a:p>
          <a:r>
            <a:rPr lang="en-US" sz="800" dirty="0" smtClean="0"/>
            <a:t>General Math's</a:t>
          </a:r>
        </a:p>
        <a:p>
          <a:r>
            <a:rPr lang="en-US" sz="800" dirty="0" smtClean="0"/>
            <a:t>Samoan</a:t>
          </a:r>
        </a:p>
        <a:p>
          <a:r>
            <a:rPr lang="en-US" sz="800" dirty="0" smtClean="0">
              <a:solidFill>
                <a:srgbClr val="FF0000"/>
              </a:solidFill>
            </a:rPr>
            <a:t>Choose from below</a:t>
          </a:r>
        </a:p>
        <a:p>
          <a:r>
            <a:rPr lang="en-US" sz="800" dirty="0" smtClean="0"/>
            <a:t>Computer Studies, FTT, DT, Geography, Ag Science, Music/Performing Arts, HPE, Visual Arts. </a:t>
          </a:r>
          <a:endParaRPr lang="en-US" sz="800" dirty="0"/>
        </a:p>
      </dgm:t>
    </dgm:pt>
    <dgm:pt modelId="{8ACEE119-4B75-4610-A6A9-4BBFF2D96E81}" type="parTrans" cxnId="{6F7523D3-825C-4EF2-9E44-8BA97B895211}">
      <dgm:prSet/>
      <dgm:spPr/>
      <dgm:t>
        <a:bodyPr/>
        <a:lstStyle/>
        <a:p>
          <a:endParaRPr lang="en-US" sz="800"/>
        </a:p>
      </dgm:t>
    </dgm:pt>
    <dgm:pt modelId="{B530C773-7F98-43DF-B82E-FEB20926B75E}" type="sibTrans" cxnId="{6F7523D3-825C-4EF2-9E44-8BA97B895211}">
      <dgm:prSet/>
      <dgm:spPr/>
      <dgm:t>
        <a:bodyPr/>
        <a:lstStyle/>
        <a:p>
          <a:endParaRPr lang="en-US" sz="800"/>
        </a:p>
      </dgm:t>
    </dgm:pt>
    <dgm:pt modelId="{7A491295-84E0-46D9-8185-D4D677A8BAED}">
      <dgm:prSet custT="1"/>
      <dgm:spPr/>
      <dgm:t>
        <a:bodyPr/>
        <a:lstStyle/>
        <a:p>
          <a:r>
            <a:rPr lang="en-US" sz="700" dirty="0" smtClean="0"/>
            <a:t>English/Communication English </a:t>
          </a:r>
        </a:p>
        <a:p>
          <a:r>
            <a:rPr lang="en-US" sz="700" dirty="0" smtClean="0"/>
            <a:t>Math's/General/Math’s</a:t>
          </a:r>
        </a:p>
        <a:p>
          <a:r>
            <a:rPr lang="en-US" sz="700" dirty="0" smtClean="0"/>
            <a:t>Accounting, Economics,</a:t>
          </a:r>
        </a:p>
        <a:p>
          <a:r>
            <a:rPr lang="en-US" sz="700" b="1" dirty="0" smtClean="0">
              <a:solidFill>
                <a:srgbClr val="FF0000"/>
              </a:solidFill>
            </a:rPr>
            <a:t>Choose from below</a:t>
          </a:r>
        </a:p>
        <a:p>
          <a:r>
            <a:rPr lang="en-US" sz="700" dirty="0" smtClean="0"/>
            <a:t>Computer Studies, FTT,</a:t>
          </a:r>
        </a:p>
        <a:p>
          <a:r>
            <a:rPr lang="en-US" sz="700" dirty="0" smtClean="0"/>
            <a:t> V- Arts, Agriculture Science, Design Technology, Music/Performing Arts , Health PE </a:t>
          </a:r>
        </a:p>
        <a:p>
          <a:endParaRPr lang="en-US" sz="800" dirty="0"/>
        </a:p>
      </dgm:t>
    </dgm:pt>
    <dgm:pt modelId="{AE6F38F9-BC7A-4FFA-9B57-BD8BB49FD67A}" type="parTrans" cxnId="{5DA8F249-5B12-4492-95AF-20040A7A887D}">
      <dgm:prSet/>
      <dgm:spPr/>
      <dgm:t>
        <a:bodyPr/>
        <a:lstStyle/>
        <a:p>
          <a:endParaRPr lang="en-US" sz="800"/>
        </a:p>
      </dgm:t>
    </dgm:pt>
    <dgm:pt modelId="{99E66C9F-D671-478D-B766-5173ECFBB7A8}" type="sibTrans" cxnId="{5DA8F249-5B12-4492-95AF-20040A7A887D}">
      <dgm:prSet/>
      <dgm:spPr/>
      <dgm:t>
        <a:bodyPr/>
        <a:lstStyle/>
        <a:p>
          <a:endParaRPr lang="en-US" sz="800"/>
        </a:p>
      </dgm:t>
    </dgm:pt>
    <dgm:pt modelId="{A58AD7AC-6680-476E-BD2F-670CC347B599}">
      <dgm:prSet custT="1"/>
      <dgm:spPr/>
      <dgm:t>
        <a:bodyPr/>
        <a:lstStyle/>
        <a:p>
          <a:r>
            <a:rPr lang="en-US" sz="700" b="1" dirty="0" smtClean="0">
              <a:solidFill>
                <a:srgbClr val="FF0000"/>
              </a:solidFill>
            </a:rPr>
            <a:t>Pure Science</a:t>
          </a:r>
        </a:p>
        <a:p>
          <a:r>
            <a:rPr lang="en-US" sz="700" b="1" dirty="0" smtClean="0"/>
            <a:t>English, Math's,</a:t>
          </a:r>
        </a:p>
        <a:p>
          <a:endParaRPr lang="en-US" sz="700" b="1" dirty="0" smtClean="0"/>
        </a:p>
        <a:p>
          <a:r>
            <a:rPr lang="en-US" sz="700" b="1" dirty="0" smtClean="0">
              <a:solidFill>
                <a:srgbClr val="FF0000"/>
              </a:solidFill>
            </a:rPr>
            <a:t>Choose from below</a:t>
          </a:r>
        </a:p>
        <a:p>
          <a:r>
            <a:rPr lang="en-US" sz="700" b="1" dirty="0" smtClean="0"/>
            <a:t>Biology, Chemistry, Physics,</a:t>
          </a:r>
        </a:p>
        <a:p>
          <a:r>
            <a:rPr lang="en-US" sz="700" b="1" dirty="0" smtClean="0">
              <a:solidFill>
                <a:srgbClr val="FF0000"/>
              </a:solidFill>
            </a:rPr>
            <a:t>Choose others below</a:t>
          </a:r>
        </a:p>
        <a:p>
          <a:r>
            <a:rPr lang="en-US" sz="700" b="1" dirty="0" smtClean="0"/>
            <a:t>Samoan, Computer Studies, Music </a:t>
          </a:r>
        </a:p>
        <a:p>
          <a:endParaRPr lang="en-US" sz="700" b="1" dirty="0" smtClean="0"/>
        </a:p>
        <a:p>
          <a:endParaRPr lang="en-US" sz="800" b="1" dirty="0"/>
        </a:p>
      </dgm:t>
    </dgm:pt>
    <dgm:pt modelId="{BC447C6F-D5FC-4F80-A40E-48CF19201F20}" type="parTrans" cxnId="{F91D890F-5844-4F6B-9CB2-062DE7AF1A25}">
      <dgm:prSet/>
      <dgm:spPr/>
      <dgm:t>
        <a:bodyPr/>
        <a:lstStyle/>
        <a:p>
          <a:endParaRPr lang="en-US" sz="800"/>
        </a:p>
      </dgm:t>
    </dgm:pt>
    <dgm:pt modelId="{7F274604-4673-4542-8F62-F3351A8C4C81}" type="sibTrans" cxnId="{F91D890F-5844-4F6B-9CB2-062DE7AF1A25}">
      <dgm:prSet/>
      <dgm:spPr/>
      <dgm:t>
        <a:bodyPr/>
        <a:lstStyle/>
        <a:p>
          <a:endParaRPr lang="en-US" sz="800"/>
        </a:p>
      </dgm:t>
    </dgm:pt>
    <dgm:pt modelId="{755DCF2E-C3E2-4CBA-917D-B6C571105DDE}">
      <dgm:prSet custT="1"/>
      <dgm:spPr/>
      <dgm:t>
        <a:bodyPr/>
        <a:lstStyle/>
        <a:p>
          <a:endParaRPr lang="en-US" sz="700" b="1" dirty="0" smtClean="0">
            <a:solidFill>
              <a:srgbClr val="FF0000"/>
            </a:solidFill>
          </a:endParaRPr>
        </a:p>
        <a:p>
          <a:r>
            <a:rPr lang="en-US" sz="700" b="1" dirty="0" smtClean="0">
              <a:solidFill>
                <a:schemeClr val="bg1"/>
              </a:solidFill>
            </a:rPr>
            <a:t>General Science</a:t>
          </a:r>
        </a:p>
        <a:p>
          <a:r>
            <a:rPr lang="en-US" sz="700" dirty="0" smtClean="0">
              <a:solidFill>
                <a:schemeClr val="bg1"/>
              </a:solidFill>
            </a:rPr>
            <a:t>English, General Math's, Samoan</a:t>
          </a:r>
        </a:p>
        <a:p>
          <a:r>
            <a:rPr lang="en-US" sz="700" dirty="0" smtClean="0">
              <a:solidFill>
                <a:schemeClr val="bg1"/>
              </a:solidFill>
            </a:rPr>
            <a:t>Choose from below</a:t>
          </a:r>
        </a:p>
        <a:p>
          <a:r>
            <a:rPr lang="en-US" sz="700" dirty="0" smtClean="0">
              <a:solidFill>
                <a:schemeClr val="bg1"/>
              </a:solidFill>
            </a:rPr>
            <a:t>Computer Studies, FTT, DT, Agricultural Science, Music &amp; Visual Arts </a:t>
          </a:r>
          <a:endParaRPr lang="en-US" sz="700" dirty="0">
            <a:solidFill>
              <a:schemeClr val="bg1"/>
            </a:solidFill>
          </a:endParaRPr>
        </a:p>
      </dgm:t>
    </dgm:pt>
    <dgm:pt modelId="{4DC2B415-A863-451C-8C56-1611A46B9A6D}" type="parTrans" cxnId="{D6DC4D7D-96A8-4DAC-B377-5807F4DEFB66}">
      <dgm:prSet/>
      <dgm:spPr/>
      <dgm:t>
        <a:bodyPr/>
        <a:lstStyle/>
        <a:p>
          <a:endParaRPr lang="en-US" sz="800"/>
        </a:p>
      </dgm:t>
    </dgm:pt>
    <dgm:pt modelId="{99405452-C714-4AB6-90D8-EF9C6433F43D}" type="sibTrans" cxnId="{D6DC4D7D-96A8-4DAC-B377-5807F4DEFB66}">
      <dgm:prSet/>
      <dgm:spPr/>
      <dgm:t>
        <a:bodyPr/>
        <a:lstStyle/>
        <a:p>
          <a:endParaRPr lang="en-US" sz="800"/>
        </a:p>
      </dgm:t>
    </dgm:pt>
    <dgm:pt modelId="{CE04A271-2ABE-42B7-8728-3CF8231CE49A}" type="pres">
      <dgm:prSet presAssocID="{6EF780BD-DCFC-4479-A794-4104B3B126F5}" presName="hierChild1" presStyleCnt="0">
        <dgm:presLayoutVars>
          <dgm:chPref val="1"/>
          <dgm:dir/>
          <dgm:animOne val="branch"/>
          <dgm:animLvl val="lvl"/>
          <dgm:resizeHandles/>
        </dgm:presLayoutVars>
      </dgm:prSet>
      <dgm:spPr/>
      <dgm:t>
        <a:bodyPr/>
        <a:lstStyle/>
        <a:p>
          <a:endParaRPr lang="en-US"/>
        </a:p>
      </dgm:t>
    </dgm:pt>
    <dgm:pt modelId="{42E3F410-3AEE-496C-8A83-2462295D3BFC}" type="pres">
      <dgm:prSet presAssocID="{D5F27F37-9EC5-4347-BE61-6557741DA744}" presName="hierRoot1" presStyleCnt="0"/>
      <dgm:spPr/>
    </dgm:pt>
    <dgm:pt modelId="{2924B38A-1601-4694-9D77-F35DD9164791}" type="pres">
      <dgm:prSet presAssocID="{D5F27F37-9EC5-4347-BE61-6557741DA744}" presName="composite" presStyleCnt="0"/>
      <dgm:spPr/>
    </dgm:pt>
    <dgm:pt modelId="{3127F3AF-F098-46F0-B0F6-E5019C09AC93}" type="pres">
      <dgm:prSet presAssocID="{D5F27F37-9EC5-4347-BE61-6557741DA744}" presName="background" presStyleLbl="node0" presStyleIdx="0" presStyleCnt="1"/>
      <dgm:spPr/>
    </dgm:pt>
    <dgm:pt modelId="{7DB9C356-5256-4C75-AAC6-381E41FA41BD}" type="pres">
      <dgm:prSet presAssocID="{D5F27F37-9EC5-4347-BE61-6557741DA744}" presName="text" presStyleLbl="fgAcc0" presStyleIdx="0" presStyleCnt="1" custScaleX="219168">
        <dgm:presLayoutVars>
          <dgm:chPref val="3"/>
        </dgm:presLayoutVars>
      </dgm:prSet>
      <dgm:spPr/>
      <dgm:t>
        <a:bodyPr/>
        <a:lstStyle/>
        <a:p>
          <a:endParaRPr lang="en-US"/>
        </a:p>
      </dgm:t>
    </dgm:pt>
    <dgm:pt modelId="{B08F58CF-5FB0-49C4-8EED-9E7C62609BBD}" type="pres">
      <dgm:prSet presAssocID="{D5F27F37-9EC5-4347-BE61-6557741DA744}" presName="hierChild2" presStyleCnt="0"/>
      <dgm:spPr/>
    </dgm:pt>
    <dgm:pt modelId="{5041A88F-7CE0-49F5-8B43-72AD51404A14}" type="pres">
      <dgm:prSet presAssocID="{797D7F0D-6920-4A83-89B3-A4AC0ADEBA0F}" presName="Name10" presStyleLbl="parChTrans1D2" presStyleIdx="0" presStyleCnt="5"/>
      <dgm:spPr/>
      <dgm:t>
        <a:bodyPr/>
        <a:lstStyle/>
        <a:p>
          <a:endParaRPr lang="en-US"/>
        </a:p>
      </dgm:t>
    </dgm:pt>
    <dgm:pt modelId="{8E2BF859-D729-434C-8229-2876FD22D058}" type="pres">
      <dgm:prSet presAssocID="{D5A42386-532C-4003-B98F-5DDE229FF101}" presName="hierRoot2" presStyleCnt="0"/>
      <dgm:spPr/>
    </dgm:pt>
    <dgm:pt modelId="{2E20071E-C4A5-4377-8925-B874F6BAD6F7}" type="pres">
      <dgm:prSet presAssocID="{D5A42386-532C-4003-B98F-5DDE229FF101}" presName="composite2" presStyleCnt="0"/>
      <dgm:spPr/>
    </dgm:pt>
    <dgm:pt modelId="{A5CF2DE7-C17D-4536-B36B-0D4923BCAFCC}" type="pres">
      <dgm:prSet presAssocID="{D5A42386-532C-4003-B98F-5DDE229FF101}" presName="background2" presStyleLbl="node2" presStyleIdx="0" presStyleCnt="5"/>
      <dgm:spPr/>
    </dgm:pt>
    <dgm:pt modelId="{F4B954DC-069D-4154-A79F-4AE952E24F38}" type="pres">
      <dgm:prSet presAssocID="{D5A42386-532C-4003-B98F-5DDE229FF101}" presName="text2" presStyleLbl="fgAcc2" presStyleIdx="0" presStyleCnt="5" custScaleX="148591" custScaleY="381332">
        <dgm:presLayoutVars>
          <dgm:chPref val="3"/>
        </dgm:presLayoutVars>
      </dgm:prSet>
      <dgm:spPr/>
      <dgm:t>
        <a:bodyPr/>
        <a:lstStyle/>
        <a:p>
          <a:endParaRPr lang="en-US"/>
        </a:p>
      </dgm:t>
    </dgm:pt>
    <dgm:pt modelId="{B8AF13F6-522F-4944-9F09-0E01391075CC}" type="pres">
      <dgm:prSet presAssocID="{D5A42386-532C-4003-B98F-5DDE229FF101}" presName="hierChild3" presStyleCnt="0"/>
      <dgm:spPr/>
    </dgm:pt>
    <dgm:pt modelId="{BB9C3CB9-0BFF-48E4-AFD7-62CA1D1DE921}" type="pres">
      <dgm:prSet presAssocID="{CFF655AE-6032-4567-BC79-1CFA04C111F2}" presName="Name10" presStyleLbl="parChTrans1D2" presStyleIdx="1" presStyleCnt="5"/>
      <dgm:spPr/>
      <dgm:t>
        <a:bodyPr/>
        <a:lstStyle/>
        <a:p>
          <a:endParaRPr lang="en-US"/>
        </a:p>
      </dgm:t>
    </dgm:pt>
    <dgm:pt modelId="{F1D53537-9BF0-41DD-BEE3-F25329006417}" type="pres">
      <dgm:prSet presAssocID="{C1A072DA-B4CC-46EE-AA6A-8575947F59C0}" presName="hierRoot2" presStyleCnt="0"/>
      <dgm:spPr/>
    </dgm:pt>
    <dgm:pt modelId="{DA47E6C6-3C14-4A69-BF13-8C9236CE1638}" type="pres">
      <dgm:prSet presAssocID="{C1A072DA-B4CC-46EE-AA6A-8575947F59C0}" presName="composite2" presStyleCnt="0"/>
      <dgm:spPr/>
    </dgm:pt>
    <dgm:pt modelId="{EB3E76A1-9095-4813-8DA7-26FEB36C7123}" type="pres">
      <dgm:prSet presAssocID="{C1A072DA-B4CC-46EE-AA6A-8575947F59C0}" presName="background2" presStyleLbl="node2" presStyleIdx="1" presStyleCnt="5"/>
      <dgm:spPr/>
    </dgm:pt>
    <dgm:pt modelId="{ED34630D-2033-4B9D-81EA-33474C038AEC}" type="pres">
      <dgm:prSet presAssocID="{C1A072DA-B4CC-46EE-AA6A-8575947F59C0}" presName="text2" presStyleLbl="fgAcc2" presStyleIdx="1" presStyleCnt="5">
        <dgm:presLayoutVars>
          <dgm:chPref val="3"/>
        </dgm:presLayoutVars>
      </dgm:prSet>
      <dgm:spPr/>
      <dgm:t>
        <a:bodyPr/>
        <a:lstStyle/>
        <a:p>
          <a:endParaRPr lang="en-US"/>
        </a:p>
      </dgm:t>
    </dgm:pt>
    <dgm:pt modelId="{BA414EEB-01BC-4D22-824C-F994A7154DEC}" type="pres">
      <dgm:prSet presAssocID="{C1A072DA-B4CC-46EE-AA6A-8575947F59C0}" presName="hierChild3" presStyleCnt="0"/>
      <dgm:spPr/>
    </dgm:pt>
    <dgm:pt modelId="{B89F674F-6075-413E-8BAF-B81F9DC2838C}" type="pres">
      <dgm:prSet presAssocID="{DBE2659A-AB58-4BB5-BB5C-8D9BA43D7B00}" presName="Name17" presStyleLbl="parChTrans1D3" presStyleIdx="0" presStyleCnt="5"/>
      <dgm:spPr/>
      <dgm:t>
        <a:bodyPr/>
        <a:lstStyle/>
        <a:p>
          <a:endParaRPr lang="en-US"/>
        </a:p>
      </dgm:t>
    </dgm:pt>
    <dgm:pt modelId="{F1CEBA80-866E-4267-AF1E-BD6E15AFDCEB}" type="pres">
      <dgm:prSet presAssocID="{EE7FA0C7-A727-4A9C-9357-299C52A3D42B}" presName="hierRoot3" presStyleCnt="0"/>
      <dgm:spPr/>
    </dgm:pt>
    <dgm:pt modelId="{C81ED383-CAD3-422D-92DB-04C1D060B4E7}" type="pres">
      <dgm:prSet presAssocID="{EE7FA0C7-A727-4A9C-9357-299C52A3D42B}" presName="composite3" presStyleCnt="0"/>
      <dgm:spPr/>
    </dgm:pt>
    <dgm:pt modelId="{D03CA9C7-C6F4-4A1D-812F-43D9BA9854EE}" type="pres">
      <dgm:prSet presAssocID="{EE7FA0C7-A727-4A9C-9357-299C52A3D42B}" presName="background3" presStyleLbl="node3" presStyleIdx="0" presStyleCnt="5"/>
      <dgm:spPr/>
    </dgm:pt>
    <dgm:pt modelId="{3C856196-E02D-4027-BDE7-5D4254521B50}" type="pres">
      <dgm:prSet presAssocID="{EE7FA0C7-A727-4A9C-9357-299C52A3D42B}" presName="text3" presStyleLbl="fgAcc3" presStyleIdx="0" presStyleCnt="5" custScaleX="157516" custScaleY="273982">
        <dgm:presLayoutVars>
          <dgm:chPref val="3"/>
        </dgm:presLayoutVars>
      </dgm:prSet>
      <dgm:spPr/>
      <dgm:t>
        <a:bodyPr/>
        <a:lstStyle/>
        <a:p>
          <a:endParaRPr lang="en-US"/>
        </a:p>
      </dgm:t>
    </dgm:pt>
    <dgm:pt modelId="{C2D7101B-5100-4287-973C-C8CBE9AE606F}" type="pres">
      <dgm:prSet presAssocID="{EE7FA0C7-A727-4A9C-9357-299C52A3D42B}" presName="hierChild4" presStyleCnt="0"/>
      <dgm:spPr/>
    </dgm:pt>
    <dgm:pt modelId="{EFE74AA6-701A-461E-854B-DD325883274E}" type="pres">
      <dgm:prSet presAssocID="{D78F0000-EA85-4516-8138-5EADD341B9E8}" presName="Name10" presStyleLbl="parChTrans1D2" presStyleIdx="2" presStyleCnt="5"/>
      <dgm:spPr/>
      <dgm:t>
        <a:bodyPr/>
        <a:lstStyle/>
        <a:p>
          <a:endParaRPr lang="en-US"/>
        </a:p>
      </dgm:t>
    </dgm:pt>
    <dgm:pt modelId="{6C81024D-765C-4C4B-86A0-50504ECB57AF}" type="pres">
      <dgm:prSet presAssocID="{C59E6211-9978-47B1-97C3-84B60784B849}" presName="hierRoot2" presStyleCnt="0"/>
      <dgm:spPr/>
    </dgm:pt>
    <dgm:pt modelId="{FE563B16-588F-4BA7-93D1-90EC8568FB18}" type="pres">
      <dgm:prSet presAssocID="{C59E6211-9978-47B1-97C3-84B60784B849}" presName="composite2" presStyleCnt="0"/>
      <dgm:spPr/>
    </dgm:pt>
    <dgm:pt modelId="{D92BB70A-DF05-4A43-9BC6-CDCA7FB537B1}" type="pres">
      <dgm:prSet presAssocID="{C59E6211-9978-47B1-97C3-84B60784B849}" presName="background2" presStyleLbl="node2" presStyleIdx="2" presStyleCnt="5"/>
      <dgm:spPr/>
    </dgm:pt>
    <dgm:pt modelId="{15965498-537F-450E-93B6-376AD5FE781D}" type="pres">
      <dgm:prSet presAssocID="{C59E6211-9978-47B1-97C3-84B60784B849}" presName="text2" presStyleLbl="fgAcc2" presStyleIdx="2" presStyleCnt="5" custScaleX="125969">
        <dgm:presLayoutVars>
          <dgm:chPref val="3"/>
        </dgm:presLayoutVars>
      </dgm:prSet>
      <dgm:spPr/>
      <dgm:t>
        <a:bodyPr/>
        <a:lstStyle/>
        <a:p>
          <a:endParaRPr lang="en-US"/>
        </a:p>
      </dgm:t>
    </dgm:pt>
    <dgm:pt modelId="{BA0D16EE-6420-4C49-B5C5-5BA9DB5BFC60}" type="pres">
      <dgm:prSet presAssocID="{C59E6211-9978-47B1-97C3-84B60784B849}" presName="hierChild3" presStyleCnt="0"/>
      <dgm:spPr/>
    </dgm:pt>
    <dgm:pt modelId="{4589B7E0-620A-44C9-8351-C4B2C33169BD}" type="pres">
      <dgm:prSet presAssocID="{AE6F38F9-BC7A-4FFA-9B57-BD8BB49FD67A}" presName="Name17" presStyleLbl="parChTrans1D3" presStyleIdx="1" presStyleCnt="5"/>
      <dgm:spPr/>
      <dgm:t>
        <a:bodyPr/>
        <a:lstStyle/>
        <a:p>
          <a:endParaRPr lang="en-US"/>
        </a:p>
      </dgm:t>
    </dgm:pt>
    <dgm:pt modelId="{5ADDECB1-FF5E-48CA-B567-EFCCE072CB1A}" type="pres">
      <dgm:prSet presAssocID="{7A491295-84E0-46D9-8185-D4D677A8BAED}" presName="hierRoot3" presStyleCnt="0"/>
      <dgm:spPr/>
    </dgm:pt>
    <dgm:pt modelId="{17CFEABF-5147-44C1-BF3B-6C946B3646AF}" type="pres">
      <dgm:prSet presAssocID="{7A491295-84E0-46D9-8185-D4D677A8BAED}" presName="composite3" presStyleCnt="0"/>
      <dgm:spPr/>
    </dgm:pt>
    <dgm:pt modelId="{158E46DA-95E3-4077-A21A-3E28B355BA1C}" type="pres">
      <dgm:prSet presAssocID="{7A491295-84E0-46D9-8185-D4D677A8BAED}" presName="background3" presStyleLbl="node3" presStyleIdx="1" presStyleCnt="5"/>
      <dgm:spPr/>
    </dgm:pt>
    <dgm:pt modelId="{D7F49427-AA79-4D6C-A781-366C68C6ABA7}" type="pres">
      <dgm:prSet presAssocID="{7A491295-84E0-46D9-8185-D4D677A8BAED}" presName="text3" presStyleLbl="fgAcc3" presStyleIdx="1" presStyleCnt="5" custScaleX="187803" custScaleY="283399">
        <dgm:presLayoutVars>
          <dgm:chPref val="3"/>
        </dgm:presLayoutVars>
      </dgm:prSet>
      <dgm:spPr/>
      <dgm:t>
        <a:bodyPr/>
        <a:lstStyle/>
        <a:p>
          <a:endParaRPr lang="en-US"/>
        </a:p>
      </dgm:t>
    </dgm:pt>
    <dgm:pt modelId="{577973B1-5AC2-4EB5-A08B-FF27F0501FA1}" type="pres">
      <dgm:prSet presAssocID="{7A491295-84E0-46D9-8185-D4D677A8BAED}" presName="hierChild4" presStyleCnt="0"/>
      <dgm:spPr/>
    </dgm:pt>
    <dgm:pt modelId="{F582D60F-929B-41A4-BF48-236B109648B2}" type="pres">
      <dgm:prSet presAssocID="{7388F3D5-4494-4B6D-BF5D-94050CCAA6B5}" presName="Name10" presStyleLbl="parChTrans1D2" presStyleIdx="3" presStyleCnt="5"/>
      <dgm:spPr/>
      <dgm:t>
        <a:bodyPr/>
        <a:lstStyle/>
        <a:p>
          <a:endParaRPr lang="en-US"/>
        </a:p>
      </dgm:t>
    </dgm:pt>
    <dgm:pt modelId="{146E106F-F472-4757-ADC7-7A8A8839AE3D}" type="pres">
      <dgm:prSet presAssocID="{B7611C09-BDCA-4D9F-97D3-5533BFD64FFB}" presName="hierRoot2" presStyleCnt="0"/>
      <dgm:spPr/>
    </dgm:pt>
    <dgm:pt modelId="{37555AD7-DA0D-4EF0-885C-4897327E8316}" type="pres">
      <dgm:prSet presAssocID="{B7611C09-BDCA-4D9F-97D3-5533BFD64FFB}" presName="composite2" presStyleCnt="0"/>
      <dgm:spPr/>
    </dgm:pt>
    <dgm:pt modelId="{1F7D7A7B-A2C2-4F0A-A279-6FC22E406CA9}" type="pres">
      <dgm:prSet presAssocID="{B7611C09-BDCA-4D9F-97D3-5533BFD64FFB}" presName="background2" presStyleLbl="node2" presStyleIdx="3" presStyleCnt="5"/>
      <dgm:spPr/>
    </dgm:pt>
    <dgm:pt modelId="{57E9EEAE-F6AD-4E87-A6DD-75B61E759AC9}" type="pres">
      <dgm:prSet presAssocID="{B7611C09-BDCA-4D9F-97D3-5533BFD64FFB}" presName="text2" presStyleLbl="fgAcc2" presStyleIdx="3" presStyleCnt="5">
        <dgm:presLayoutVars>
          <dgm:chPref val="3"/>
        </dgm:presLayoutVars>
      </dgm:prSet>
      <dgm:spPr/>
      <dgm:t>
        <a:bodyPr/>
        <a:lstStyle/>
        <a:p>
          <a:endParaRPr lang="en-US"/>
        </a:p>
      </dgm:t>
    </dgm:pt>
    <dgm:pt modelId="{90B76304-66BA-40A8-AB03-F31293615E3C}" type="pres">
      <dgm:prSet presAssocID="{B7611C09-BDCA-4D9F-97D3-5533BFD64FFB}" presName="hierChild3" presStyleCnt="0"/>
      <dgm:spPr/>
    </dgm:pt>
    <dgm:pt modelId="{A2D1F162-814A-4204-A88A-B267FCFB9EBE}" type="pres">
      <dgm:prSet presAssocID="{8ACEE119-4B75-4610-A6A9-4BBFF2D96E81}" presName="Name17" presStyleLbl="parChTrans1D3" presStyleIdx="2" presStyleCnt="5"/>
      <dgm:spPr/>
      <dgm:t>
        <a:bodyPr/>
        <a:lstStyle/>
        <a:p>
          <a:endParaRPr lang="en-US"/>
        </a:p>
      </dgm:t>
    </dgm:pt>
    <dgm:pt modelId="{141D9BC7-B9DB-49DB-9224-0FF558E417F4}" type="pres">
      <dgm:prSet presAssocID="{20EFA4F3-2C76-448B-BA60-D8517FE5C4AF}" presName="hierRoot3" presStyleCnt="0"/>
      <dgm:spPr/>
    </dgm:pt>
    <dgm:pt modelId="{22441C01-36CD-4B6D-88A1-33F067A12951}" type="pres">
      <dgm:prSet presAssocID="{20EFA4F3-2C76-448B-BA60-D8517FE5C4AF}" presName="composite3" presStyleCnt="0"/>
      <dgm:spPr/>
    </dgm:pt>
    <dgm:pt modelId="{B6CC4BCD-80F2-4BEC-9462-067067FDA8E5}" type="pres">
      <dgm:prSet presAssocID="{20EFA4F3-2C76-448B-BA60-D8517FE5C4AF}" presName="background3" presStyleLbl="node3" presStyleIdx="2" presStyleCnt="5"/>
      <dgm:spPr/>
    </dgm:pt>
    <dgm:pt modelId="{C3BBECAB-E9CF-463F-A2C4-1A519FE82F24}" type="pres">
      <dgm:prSet presAssocID="{20EFA4F3-2C76-448B-BA60-D8517FE5C4AF}" presName="text3" presStyleLbl="fgAcc3" presStyleIdx="2" presStyleCnt="5" custScaleX="169511" custScaleY="275256" custLinFactNeighborX="-901" custLinFactNeighborY="4259">
        <dgm:presLayoutVars>
          <dgm:chPref val="3"/>
        </dgm:presLayoutVars>
      </dgm:prSet>
      <dgm:spPr/>
      <dgm:t>
        <a:bodyPr/>
        <a:lstStyle/>
        <a:p>
          <a:endParaRPr lang="en-US"/>
        </a:p>
      </dgm:t>
    </dgm:pt>
    <dgm:pt modelId="{E8A58991-E5E4-43B1-8D08-3FF4D50EC28A}" type="pres">
      <dgm:prSet presAssocID="{20EFA4F3-2C76-448B-BA60-D8517FE5C4AF}" presName="hierChild4" presStyleCnt="0"/>
      <dgm:spPr/>
    </dgm:pt>
    <dgm:pt modelId="{15D29529-EC2A-49DD-A3FF-2504204BE5AF}" type="pres">
      <dgm:prSet presAssocID="{671F6414-2A77-4992-9FE6-C7BC28BE4272}" presName="Name10" presStyleLbl="parChTrans1D2" presStyleIdx="4" presStyleCnt="5"/>
      <dgm:spPr/>
      <dgm:t>
        <a:bodyPr/>
        <a:lstStyle/>
        <a:p>
          <a:endParaRPr lang="en-US"/>
        </a:p>
      </dgm:t>
    </dgm:pt>
    <dgm:pt modelId="{737C4453-D8B4-43B1-B07E-2E78C1170BA7}" type="pres">
      <dgm:prSet presAssocID="{D1D24F83-4132-4D5A-BBB5-044EC48E6F2F}" presName="hierRoot2" presStyleCnt="0"/>
      <dgm:spPr/>
    </dgm:pt>
    <dgm:pt modelId="{F24768E5-75CB-4C69-B0D6-0A947E6282D0}" type="pres">
      <dgm:prSet presAssocID="{D1D24F83-4132-4D5A-BBB5-044EC48E6F2F}" presName="composite2" presStyleCnt="0"/>
      <dgm:spPr/>
    </dgm:pt>
    <dgm:pt modelId="{C8CD5B65-F730-4238-B052-FCA6E2AA8F29}" type="pres">
      <dgm:prSet presAssocID="{D1D24F83-4132-4D5A-BBB5-044EC48E6F2F}" presName="background2" presStyleLbl="node2" presStyleIdx="4" presStyleCnt="5"/>
      <dgm:spPr/>
    </dgm:pt>
    <dgm:pt modelId="{0BE39529-5C64-4984-9CD8-679CF5746AF6}" type="pres">
      <dgm:prSet presAssocID="{D1D24F83-4132-4D5A-BBB5-044EC48E6F2F}" presName="text2" presStyleLbl="fgAcc2" presStyleIdx="4" presStyleCnt="5" custScaleX="141168">
        <dgm:presLayoutVars>
          <dgm:chPref val="3"/>
        </dgm:presLayoutVars>
      </dgm:prSet>
      <dgm:spPr/>
      <dgm:t>
        <a:bodyPr/>
        <a:lstStyle/>
        <a:p>
          <a:endParaRPr lang="en-US"/>
        </a:p>
      </dgm:t>
    </dgm:pt>
    <dgm:pt modelId="{1CF9E330-0145-4D87-970F-DB2DCB320180}" type="pres">
      <dgm:prSet presAssocID="{D1D24F83-4132-4D5A-BBB5-044EC48E6F2F}" presName="hierChild3" presStyleCnt="0"/>
      <dgm:spPr/>
    </dgm:pt>
    <dgm:pt modelId="{831E169D-E21F-4B4D-9710-6DD5FFE2B05A}" type="pres">
      <dgm:prSet presAssocID="{4DC2B415-A863-451C-8C56-1611A46B9A6D}" presName="Name17" presStyleLbl="parChTrans1D3" presStyleIdx="3" presStyleCnt="5"/>
      <dgm:spPr/>
      <dgm:t>
        <a:bodyPr/>
        <a:lstStyle/>
        <a:p>
          <a:endParaRPr lang="en-US"/>
        </a:p>
      </dgm:t>
    </dgm:pt>
    <dgm:pt modelId="{2002400E-8ECD-48D2-B415-A8447FAE1177}" type="pres">
      <dgm:prSet presAssocID="{755DCF2E-C3E2-4CBA-917D-B6C571105DDE}" presName="hierRoot3" presStyleCnt="0"/>
      <dgm:spPr/>
    </dgm:pt>
    <dgm:pt modelId="{47A56A84-9954-429B-AF77-2385037B62AC}" type="pres">
      <dgm:prSet presAssocID="{755DCF2E-C3E2-4CBA-917D-B6C571105DDE}" presName="composite3" presStyleCnt="0"/>
      <dgm:spPr/>
    </dgm:pt>
    <dgm:pt modelId="{A8358BE7-17CA-4243-842B-95B5E370DA0A}" type="pres">
      <dgm:prSet presAssocID="{755DCF2E-C3E2-4CBA-917D-B6C571105DDE}" presName="background3" presStyleLbl="node3" presStyleIdx="3" presStyleCnt="5"/>
      <dgm:spPr/>
    </dgm:pt>
    <dgm:pt modelId="{07D09C26-6F2E-45AA-B215-AE5687CE2B44}" type="pres">
      <dgm:prSet presAssocID="{755DCF2E-C3E2-4CBA-917D-B6C571105DDE}" presName="text3" presStyleLbl="fgAcc3" presStyleIdx="3" presStyleCnt="5" custScaleX="128913" custScaleY="230905">
        <dgm:presLayoutVars>
          <dgm:chPref val="3"/>
        </dgm:presLayoutVars>
      </dgm:prSet>
      <dgm:spPr/>
      <dgm:t>
        <a:bodyPr/>
        <a:lstStyle/>
        <a:p>
          <a:endParaRPr lang="en-US"/>
        </a:p>
      </dgm:t>
    </dgm:pt>
    <dgm:pt modelId="{DA3B63DC-7FE8-43AA-ADAA-A00F70C1D069}" type="pres">
      <dgm:prSet presAssocID="{755DCF2E-C3E2-4CBA-917D-B6C571105DDE}" presName="hierChild4" presStyleCnt="0"/>
      <dgm:spPr/>
    </dgm:pt>
    <dgm:pt modelId="{9D44DD3F-CCF7-43B9-A073-FD31D2C1F14A}" type="pres">
      <dgm:prSet presAssocID="{BC447C6F-D5FC-4F80-A40E-48CF19201F20}" presName="Name17" presStyleLbl="parChTrans1D3" presStyleIdx="4" presStyleCnt="5"/>
      <dgm:spPr/>
      <dgm:t>
        <a:bodyPr/>
        <a:lstStyle/>
        <a:p>
          <a:endParaRPr lang="en-US"/>
        </a:p>
      </dgm:t>
    </dgm:pt>
    <dgm:pt modelId="{1F98A1D6-A7E2-46D2-B9E6-65A33F4E2D25}" type="pres">
      <dgm:prSet presAssocID="{A58AD7AC-6680-476E-BD2F-670CC347B599}" presName="hierRoot3" presStyleCnt="0"/>
      <dgm:spPr/>
    </dgm:pt>
    <dgm:pt modelId="{2E8A558D-305C-4835-BDD4-AC88A3C0AC31}" type="pres">
      <dgm:prSet presAssocID="{A58AD7AC-6680-476E-BD2F-670CC347B599}" presName="composite3" presStyleCnt="0"/>
      <dgm:spPr/>
    </dgm:pt>
    <dgm:pt modelId="{F7948B90-F59E-4269-BC7C-8541FC4A1EDF}" type="pres">
      <dgm:prSet presAssocID="{A58AD7AC-6680-476E-BD2F-670CC347B599}" presName="background3" presStyleLbl="node3" presStyleIdx="4" presStyleCnt="5"/>
      <dgm:spPr/>
    </dgm:pt>
    <dgm:pt modelId="{49DDE2B0-EC35-47FA-874B-3858F2293868}" type="pres">
      <dgm:prSet presAssocID="{A58AD7AC-6680-476E-BD2F-670CC347B599}" presName="text3" presStyleLbl="fgAcc3" presStyleIdx="4" presStyleCnt="5" custScaleX="159161" custScaleY="294564">
        <dgm:presLayoutVars>
          <dgm:chPref val="3"/>
        </dgm:presLayoutVars>
      </dgm:prSet>
      <dgm:spPr/>
      <dgm:t>
        <a:bodyPr/>
        <a:lstStyle/>
        <a:p>
          <a:endParaRPr lang="en-US"/>
        </a:p>
      </dgm:t>
    </dgm:pt>
    <dgm:pt modelId="{0B836040-D56C-427B-A1AC-3FE2929EC66D}" type="pres">
      <dgm:prSet presAssocID="{A58AD7AC-6680-476E-BD2F-670CC347B599}" presName="hierChild4" presStyleCnt="0"/>
      <dgm:spPr/>
    </dgm:pt>
  </dgm:ptLst>
  <dgm:cxnLst>
    <dgm:cxn modelId="{E8389790-C186-4057-9FF7-CC3B4CF157BD}" type="presOf" srcId="{D1D24F83-4132-4D5A-BBB5-044EC48E6F2F}" destId="{0BE39529-5C64-4984-9CD8-679CF5746AF6}" srcOrd="0" destOrd="0" presId="urn:microsoft.com/office/officeart/2005/8/layout/hierarchy1"/>
    <dgm:cxn modelId="{F91D890F-5844-4F6B-9CB2-062DE7AF1A25}" srcId="{D1D24F83-4132-4D5A-BBB5-044EC48E6F2F}" destId="{A58AD7AC-6680-476E-BD2F-670CC347B599}" srcOrd="1" destOrd="0" parTransId="{BC447C6F-D5FC-4F80-A40E-48CF19201F20}" sibTransId="{7F274604-4673-4542-8F62-F3351A8C4C81}"/>
    <dgm:cxn modelId="{66C55CDA-60FC-4933-8F8A-3BDFDABF3CC3}" srcId="{C1A072DA-B4CC-46EE-AA6A-8575947F59C0}" destId="{EE7FA0C7-A727-4A9C-9357-299C52A3D42B}" srcOrd="0" destOrd="0" parTransId="{DBE2659A-AB58-4BB5-BB5C-8D9BA43D7B00}" sibTransId="{502453F6-246B-4BB6-84B0-BC66A8925FB8}"/>
    <dgm:cxn modelId="{BA8F3066-5B68-4FCF-BDD3-1B2FF173AD82}" type="presOf" srcId="{EE7FA0C7-A727-4A9C-9357-299C52A3D42B}" destId="{3C856196-E02D-4027-BDE7-5D4254521B50}" srcOrd="0" destOrd="0" presId="urn:microsoft.com/office/officeart/2005/8/layout/hierarchy1"/>
    <dgm:cxn modelId="{A0E7A7D1-307A-4C5A-80B9-D38A2167242F}" type="presOf" srcId="{4DC2B415-A863-451C-8C56-1611A46B9A6D}" destId="{831E169D-E21F-4B4D-9710-6DD5FFE2B05A}" srcOrd="0" destOrd="0" presId="urn:microsoft.com/office/officeart/2005/8/layout/hierarchy1"/>
    <dgm:cxn modelId="{11FECD54-414E-49F4-A07A-A411191E04A2}" type="presOf" srcId="{D5F27F37-9EC5-4347-BE61-6557741DA744}" destId="{7DB9C356-5256-4C75-AAC6-381E41FA41BD}" srcOrd="0" destOrd="0" presId="urn:microsoft.com/office/officeart/2005/8/layout/hierarchy1"/>
    <dgm:cxn modelId="{0B68897F-6C14-4ADA-8430-068E39262EE9}" type="presOf" srcId="{671F6414-2A77-4992-9FE6-C7BC28BE4272}" destId="{15D29529-EC2A-49DD-A3FF-2504204BE5AF}" srcOrd="0" destOrd="0" presId="urn:microsoft.com/office/officeart/2005/8/layout/hierarchy1"/>
    <dgm:cxn modelId="{6F7523D3-825C-4EF2-9E44-8BA97B895211}" srcId="{B7611C09-BDCA-4D9F-97D3-5533BFD64FFB}" destId="{20EFA4F3-2C76-448B-BA60-D8517FE5C4AF}" srcOrd="0" destOrd="0" parTransId="{8ACEE119-4B75-4610-A6A9-4BBFF2D96E81}" sibTransId="{B530C773-7F98-43DF-B82E-FEB20926B75E}"/>
    <dgm:cxn modelId="{ECF0EAF3-43ED-4C89-BE79-5DF5BF22273F}" type="presOf" srcId="{BC447C6F-D5FC-4F80-A40E-48CF19201F20}" destId="{9D44DD3F-CCF7-43B9-A073-FD31D2C1F14A}" srcOrd="0" destOrd="0" presId="urn:microsoft.com/office/officeart/2005/8/layout/hierarchy1"/>
    <dgm:cxn modelId="{4C7BF90D-A5DE-4B39-BAE5-4A6087D80D38}" srcId="{D5F27F37-9EC5-4347-BE61-6557741DA744}" destId="{B7611C09-BDCA-4D9F-97D3-5533BFD64FFB}" srcOrd="3" destOrd="0" parTransId="{7388F3D5-4494-4B6D-BF5D-94050CCAA6B5}" sibTransId="{6C3F81B8-6F6A-4170-95F5-E6AE912DAE69}"/>
    <dgm:cxn modelId="{5DA8F249-5B12-4492-95AF-20040A7A887D}" srcId="{C59E6211-9978-47B1-97C3-84B60784B849}" destId="{7A491295-84E0-46D9-8185-D4D677A8BAED}" srcOrd="0" destOrd="0" parTransId="{AE6F38F9-BC7A-4FFA-9B57-BD8BB49FD67A}" sibTransId="{99E66C9F-D671-478D-B766-5173ECFBB7A8}"/>
    <dgm:cxn modelId="{4A1D2F9C-5B90-4654-B87F-8321ABCB3838}" type="presOf" srcId="{8ACEE119-4B75-4610-A6A9-4BBFF2D96E81}" destId="{A2D1F162-814A-4204-A88A-B267FCFB9EBE}" srcOrd="0" destOrd="0" presId="urn:microsoft.com/office/officeart/2005/8/layout/hierarchy1"/>
    <dgm:cxn modelId="{798DE965-86A6-47EA-8AF6-32554392BBE7}" srcId="{6EF780BD-DCFC-4479-A794-4104B3B126F5}" destId="{D5F27F37-9EC5-4347-BE61-6557741DA744}" srcOrd="0" destOrd="0" parTransId="{4EF848C7-D3A4-4258-B9F7-344F59F0812C}" sibTransId="{DEB8829A-0587-4967-9263-7BCD02F835DB}"/>
    <dgm:cxn modelId="{F6F9EBDA-1393-4FCD-BA65-5E33640871A6}" srcId="{D5F27F37-9EC5-4347-BE61-6557741DA744}" destId="{D5A42386-532C-4003-B98F-5DDE229FF101}" srcOrd="0" destOrd="0" parTransId="{797D7F0D-6920-4A83-89B3-A4AC0ADEBA0F}" sibTransId="{2E890AF2-A4FC-4509-9E1B-50C9DEAC2146}"/>
    <dgm:cxn modelId="{8135D70C-2C50-4CDD-AE39-732E2FFA07D8}" type="presOf" srcId="{20EFA4F3-2C76-448B-BA60-D8517FE5C4AF}" destId="{C3BBECAB-E9CF-463F-A2C4-1A519FE82F24}" srcOrd="0" destOrd="0" presId="urn:microsoft.com/office/officeart/2005/8/layout/hierarchy1"/>
    <dgm:cxn modelId="{5704AEC2-69B8-4D78-907F-CF015B9C868D}" type="presOf" srcId="{7388F3D5-4494-4B6D-BF5D-94050CCAA6B5}" destId="{F582D60F-929B-41A4-BF48-236B109648B2}" srcOrd="0" destOrd="0" presId="urn:microsoft.com/office/officeart/2005/8/layout/hierarchy1"/>
    <dgm:cxn modelId="{9CFCE18F-5B8D-4567-AE5E-A5E66B3A4B31}" type="presOf" srcId="{C1A072DA-B4CC-46EE-AA6A-8575947F59C0}" destId="{ED34630D-2033-4B9D-81EA-33474C038AEC}" srcOrd="0" destOrd="0" presId="urn:microsoft.com/office/officeart/2005/8/layout/hierarchy1"/>
    <dgm:cxn modelId="{1324ADDC-472F-459A-B1AA-E427396DDEDD}" type="presOf" srcId="{797D7F0D-6920-4A83-89B3-A4AC0ADEBA0F}" destId="{5041A88F-7CE0-49F5-8B43-72AD51404A14}" srcOrd="0" destOrd="0" presId="urn:microsoft.com/office/officeart/2005/8/layout/hierarchy1"/>
    <dgm:cxn modelId="{95C569C9-526E-43C8-94A8-FDCD6F7A60A6}" srcId="{D5F27F37-9EC5-4347-BE61-6557741DA744}" destId="{C1A072DA-B4CC-46EE-AA6A-8575947F59C0}" srcOrd="1" destOrd="0" parTransId="{CFF655AE-6032-4567-BC79-1CFA04C111F2}" sibTransId="{63434A49-B39B-4685-ACA0-2BE077A48043}"/>
    <dgm:cxn modelId="{389933D0-5AFA-4272-916C-DA025260CD34}" srcId="{D5F27F37-9EC5-4347-BE61-6557741DA744}" destId="{D1D24F83-4132-4D5A-BBB5-044EC48E6F2F}" srcOrd="4" destOrd="0" parTransId="{671F6414-2A77-4992-9FE6-C7BC28BE4272}" sibTransId="{55ED3BEA-0F20-44D6-952B-F770255159AE}"/>
    <dgm:cxn modelId="{D6DC4D7D-96A8-4DAC-B377-5807F4DEFB66}" srcId="{D1D24F83-4132-4D5A-BBB5-044EC48E6F2F}" destId="{755DCF2E-C3E2-4CBA-917D-B6C571105DDE}" srcOrd="0" destOrd="0" parTransId="{4DC2B415-A863-451C-8C56-1611A46B9A6D}" sibTransId="{99405452-C714-4AB6-90D8-EF9C6433F43D}"/>
    <dgm:cxn modelId="{91EEA34B-96F3-47F8-85CB-71616D198117}" type="presOf" srcId="{6EF780BD-DCFC-4479-A794-4104B3B126F5}" destId="{CE04A271-2ABE-42B7-8728-3CF8231CE49A}" srcOrd="0" destOrd="0" presId="urn:microsoft.com/office/officeart/2005/8/layout/hierarchy1"/>
    <dgm:cxn modelId="{3424CFEA-3DFE-4483-826A-8B7035410E66}" type="presOf" srcId="{755DCF2E-C3E2-4CBA-917D-B6C571105DDE}" destId="{07D09C26-6F2E-45AA-B215-AE5687CE2B44}" srcOrd="0" destOrd="0" presId="urn:microsoft.com/office/officeart/2005/8/layout/hierarchy1"/>
    <dgm:cxn modelId="{EC60AA43-6ADB-4425-9E0B-5FD92C17680F}" type="presOf" srcId="{CFF655AE-6032-4567-BC79-1CFA04C111F2}" destId="{BB9C3CB9-0BFF-48E4-AFD7-62CA1D1DE921}" srcOrd="0" destOrd="0" presId="urn:microsoft.com/office/officeart/2005/8/layout/hierarchy1"/>
    <dgm:cxn modelId="{28BAACEF-A981-44FB-A4FC-FB38EB3E16EE}" type="presOf" srcId="{A58AD7AC-6680-476E-BD2F-670CC347B599}" destId="{49DDE2B0-EC35-47FA-874B-3858F2293868}" srcOrd="0" destOrd="0" presId="urn:microsoft.com/office/officeart/2005/8/layout/hierarchy1"/>
    <dgm:cxn modelId="{23FF877A-588F-4C40-B49E-3F9BE59F5297}" srcId="{D5F27F37-9EC5-4347-BE61-6557741DA744}" destId="{C59E6211-9978-47B1-97C3-84B60784B849}" srcOrd="2" destOrd="0" parTransId="{D78F0000-EA85-4516-8138-5EADD341B9E8}" sibTransId="{97B1F65D-BB32-4741-A065-4A6CBA58C768}"/>
    <dgm:cxn modelId="{6517861D-8B85-434F-B7EF-F42955BCE23E}" type="presOf" srcId="{B7611C09-BDCA-4D9F-97D3-5533BFD64FFB}" destId="{57E9EEAE-F6AD-4E87-A6DD-75B61E759AC9}" srcOrd="0" destOrd="0" presId="urn:microsoft.com/office/officeart/2005/8/layout/hierarchy1"/>
    <dgm:cxn modelId="{2959A54D-CB91-46E7-8428-DEF247047BA5}" type="presOf" srcId="{D78F0000-EA85-4516-8138-5EADD341B9E8}" destId="{EFE74AA6-701A-461E-854B-DD325883274E}" srcOrd="0" destOrd="0" presId="urn:microsoft.com/office/officeart/2005/8/layout/hierarchy1"/>
    <dgm:cxn modelId="{3340408D-D5DA-4924-ACDA-635F0CCF6BB5}" type="presOf" srcId="{DBE2659A-AB58-4BB5-BB5C-8D9BA43D7B00}" destId="{B89F674F-6075-413E-8BAF-B81F9DC2838C}" srcOrd="0" destOrd="0" presId="urn:microsoft.com/office/officeart/2005/8/layout/hierarchy1"/>
    <dgm:cxn modelId="{A50D3AF6-4DAC-430F-82B5-EA959A7B5632}" type="presOf" srcId="{7A491295-84E0-46D9-8185-D4D677A8BAED}" destId="{D7F49427-AA79-4D6C-A781-366C68C6ABA7}" srcOrd="0" destOrd="0" presId="urn:microsoft.com/office/officeart/2005/8/layout/hierarchy1"/>
    <dgm:cxn modelId="{2C7FD380-F81B-4FF7-B8DC-097E464BFCCA}" type="presOf" srcId="{D5A42386-532C-4003-B98F-5DDE229FF101}" destId="{F4B954DC-069D-4154-A79F-4AE952E24F38}" srcOrd="0" destOrd="0" presId="urn:microsoft.com/office/officeart/2005/8/layout/hierarchy1"/>
    <dgm:cxn modelId="{19DDC88D-CCEA-4D7A-9595-7B0CA67B4D7A}" type="presOf" srcId="{C59E6211-9978-47B1-97C3-84B60784B849}" destId="{15965498-537F-450E-93B6-376AD5FE781D}" srcOrd="0" destOrd="0" presId="urn:microsoft.com/office/officeart/2005/8/layout/hierarchy1"/>
    <dgm:cxn modelId="{4B3C6F92-FA39-4AB6-997B-46BF511130F2}" type="presOf" srcId="{AE6F38F9-BC7A-4FFA-9B57-BD8BB49FD67A}" destId="{4589B7E0-620A-44C9-8351-C4B2C33169BD}" srcOrd="0" destOrd="0" presId="urn:microsoft.com/office/officeart/2005/8/layout/hierarchy1"/>
    <dgm:cxn modelId="{3E343296-1C06-445D-86F7-7F267B8B833B}" type="presParOf" srcId="{CE04A271-2ABE-42B7-8728-3CF8231CE49A}" destId="{42E3F410-3AEE-496C-8A83-2462295D3BFC}" srcOrd="0" destOrd="0" presId="urn:microsoft.com/office/officeart/2005/8/layout/hierarchy1"/>
    <dgm:cxn modelId="{7EA1767F-E5F7-49E4-821B-3FA3465E711D}" type="presParOf" srcId="{42E3F410-3AEE-496C-8A83-2462295D3BFC}" destId="{2924B38A-1601-4694-9D77-F35DD9164791}" srcOrd="0" destOrd="0" presId="urn:microsoft.com/office/officeart/2005/8/layout/hierarchy1"/>
    <dgm:cxn modelId="{64B6EF3F-1553-4395-B99A-92CD95D768F1}" type="presParOf" srcId="{2924B38A-1601-4694-9D77-F35DD9164791}" destId="{3127F3AF-F098-46F0-B0F6-E5019C09AC93}" srcOrd="0" destOrd="0" presId="urn:microsoft.com/office/officeart/2005/8/layout/hierarchy1"/>
    <dgm:cxn modelId="{323E85E2-03EA-4D7A-BD9F-7FB11DD130C8}" type="presParOf" srcId="{2924B38A-1601-4694-9D77-F35DD9164791}" destId="{7DB9C356-5256-4C75-AAC6-381E41FA41BD}" srcOrd="1" destOrd="0" presId="urn:microsoft.com/office/officeart/2005/8/layout/hierarchy1"/>
    <dgm:cxn modelId="{E7E8E774-C9A5-4994-9023-C9CBE56157F1}" type="presParOf" srcId="{42E3F410-3AEE-496C-8A83-2462295D3BFC}" destId="{B08F58CF-5FB0-49C4-8EED-9E7C62609BBD}" srcOrd="1" destOrd="0" presId="urn:microsoft.com/office/officeart/2005/8/layout/hierarchy1"/>
    <dgm:cxn modelId="{4FFB9537-258C-4856-ADF0-F8638EFCB3F5}" type="presParOf" srcId="{B08F58CF-5FB0-49C4-8EED-9E7C62609BBD}" destId="{5041A88F-7CE0-49F5-8B43-72AD51404A14}" srcOrd="0" destOrd="0" presId="urn:microsoft.com/office/officeart/2005/8/layout/hierarchy1"/>
    <dgm:cxn modelId="{FD0FC98D-C713-499A-BFDF-4CC18EEB9356}" type="presParOf" srcId="{B08F58CF-5FB0-49C4-8EED-9E7C62609BBD}" destId="{8E2BF859-D729-434C-8229-2876FD22D058}" srcOrd="1" destOrd="0" presId="urn:microsoft.com/office/officeart/2005/8/layout/hierarchy1"/>
    <dgm:cxn modelId="{4C56028A-550E-4786-B2F2-003108CDF03C}" type="presParOf" srcId="{8E2BF859-D729-434C-8229-2876FD22D058}" destId="{2E20071E-C4A5-4377-8925-B874F6BAD6F7}" srcOrd="0" destOrd="0" presId="urn:microsoft.com/office/officeart/2005/8/layout/hierarchy1"/>
    <dgm:cxn modelId="{5B092B9B-0C0F-4D43-8B51-0691C074AB09}" type="presParOf" srcId="{2E20071E-C4A5-4377-8925-B874F6BAD6F7}" destId="{A5CF2DE7-C17D-4536-B36B-0D4923BCAFCC}" srcOrd="0" destOrd="0" presId="urn:microsoft.com/office/officeart/2005/8/layout/hierarchy1"/>
    <dgm:cxn modelId="{EDBA4363-D5BB-4AD6-BB66-E85160EB2912}" type="presParOf" srcId="{2E20071E-C4A5-4377-8925-B874F6BAD6F7}" destId="{F4B954DC-069D-4154-A79F-4AE952E24F38}" srcOrd="1" destOrd="0" presId="urn:microsoft.com/office/officeart/2005/8/layout/hierarchy1"/>
    <dgm:cxn modelId="{23F1F4D6-4A04-4A47-8935-5359E0A0B03B}" type="presParOf" srcId="{8E2BF859-D729-434C-8229-2876FD22D058}" destId="{B8AF13F6-522F-4944-9F09-0E01391075CC}" srcOrd="1" destOrd="0" presId="urn:microsoft.com/office/officeart/2005/8/layout/hierarchy1"/>
    <dgm:cxn modelId="{4495BA63-16F1-4C1F-8C15-FC48AFFBB74E}" type="presParOf" srcId="{B08F58CF-5FB0-49C4-8EED-9E7C62609BBD}" destId="{BB9C3CB9-0BFF-48E4-AFD7-62CA1D1DE921}" srcOrd="2" destOrd="0" presId="urn:microsoft.com/office/officeart/2005/8/layout/hierarchy1"/>
    <dgm:cxn modelId="{C5B326D5-5A96-4C86-BD16-2CDBD23322EE}" type="presParOf" srcId="{B08F58CF-5FB0-49C4-8EED-9E7C62609BBD}" destId="{F1D53537-9BF0-41DD-BEE3-F25329006417}" srcOrd="3" destOrd="0" presId="urn:microsoft.com/office/officeart/2005/8/layout/hierarchy1"/>
    <dgm:cxn modelId="{8B6C8592-D487-487F-8ED0-9C36F322EF27}" type="presParOf" srcId="{F1D53537-9BF0-41DD-BEE3-F25329006417}" destId="{DA47E6C6-3C14-4A69-BF13-8C9236CE1638}" srcOrd="0" destOrd="0" presId="urn:microsoft.com/office/officeart/2005/8/layout/hierarchy1"/>
    <dgm:cxn modelId="{4330D180-EABB-46FB-9F02-3D2FECEF8350}" type="presParOf" srcId="{DA47E6C6-3C14-4A69-BF13-8C9236CE1638}" destId="{EB3E76A1-9095-4813-8DA7-26FEB36C7123}" srcOrd="0" destOrd="0" presId="urn:microsoft.com/office/officeart/2005/8/layout/hierarchy1"/>
    <dgm:cxn modelId="{3C9CC136-9EC6-4F18-8359-40B1D6A7E18E}" type="presParOf" srcId="{DA47E6C6-3C14-4A69-BF13-8C9236CE1638}" destId="{ED34630D-2033-4B9D-81EA-33474C038AEC}" srcOrd="1" destOrd="0" presId="urn:microsoft.com/office/officeart/2005/8/layout/hierarchy1"/>
    <dgm:cxn modelId="{272B3130-286A-4D85-8CE2-EC4273880CF6}" type="presParOf" srcId="{F1D53537-9BF0-41DD-BEE3-F25329006417}" destId="{BA414EEB-01BC-4D22-824C-F994A7154DEC}" srcOrd="1" destOrd="0" presId="urn:microsoft.com/office/officeart/2005/8/layout/hierarchy1"/>
    <dgm:cxn modelId="{EE55151B-C7AE-442A-88D6-1FD68D88877F}" type="presParOf" srcId="{BA414EEB-01BC-4D22-824C-F994A7154DEC}" destId="{B89F674F-6075-413E-8BAF-B81F9DC2838C}" srcOrd="0" destOrd="0" presId="urn:microsoft.com/office/officeart/2005/8/layout/hierarchy1"/>
    <dgm:cxn modelId="{19210D06-16B0-4029-824E-EE8A3331780E}" type="presParOf" srcId="{BA414EEB-01BC-4D22-824C-F994A7154DEC}" destId="{F1CEBA80-866E-4267-AF1E-BD6E15AFDCEB}" srcOrd="1" destOrd="0" presId="urn:microsoft.com/office/officeart/2005/8/layout/hierarchy1"/>
    <dgm:cxn modelId="{CF243F85-987B-42F0-BBD0-CE9889EF5301}" type="presParOf" srcId="{F1CEBA80-866E-4267-AF1E-BD6E15AFDCEB}" destId="{C81ED383-CAD3-422D-92DB-04C1D060B4E7}" srcOrd="0" destOrd="0" presId="urn:microsoft.com/office/officeart/2005/8/layout/hierarchy1"/>
    <dgm:cxn modelId="{2507C499-AE47-4BBD-BB2E-2B8050A32EF4}" type="presParOf" srcId="{C81ED383-CAD3-422D-92DB-04C1D060B4E7}" destId="{D03CA9C7-C6F4-4A1D-812F-43D9BA9854EE}" srcOrd="0" destOrd="0" presId="urn:microsoft.com/office/officeart/2005/8/layout/hierarchy1"/>
    <dgm:cxn modelId="{D550FA74-618E-4DC6-B194-82108C479862}" type="presParOf" srcId="{C81ED383-CAD3-422D-92DB-04C1D060B4E7}" destId="{3C856196-E02D-4027-BDE7-5D4254521B50}" srcOrd="1" destOrd="0" presId="urn:microsoft.com/office/officeart/2005/8/layout/hierarchy1"/>
    <dgm:cxn modelId="{E48AB964-0528-4E04-AA5B-C26C86FF4717}" type="presParOf" srcId="{F1CEBA80-866E-4267-AF1E-BD6E15AFDCEB}" destId="{C2D7101B-5100-4287-973C-C8CBE9AE606F}" srcOrd="1" destOrd="0" presId="urn:microsoft.com/office/officeart/2005/8/layout/hierarchy1"/>
    <dgm:cxn modelId="{2DA2C474-EA1B-4861-A1E5-D42809459C04}" type="presParOf" srcId="{B08F58CF-5FB0-49C4-8EED-9E7C62609BBD}" destId="{EFE74AA6-701A-461E-854B-DD325883274E}" srcOrd="4" destOrd="0" presId="urn:microsoft.com/office/officeart/2005/8/layout/hierarchy1"/>
    <dgm:cxn modelId="{CAFF3A13-1A0D-4717-9548-02485619D91E}" type="presParOf" srcId="{B08F58CF-5FB0-49C4-8EED-9E7C62609BBD}" destId="{6C81024D-765C-4C4B-86A0-50504ECB57AF}" srcOrd="5" destOrd="0" presId="urn:microsoft.com/office/officeart/2005/8/layout/hierarchy1"/>
    <dgm:cxn modelId="{20DE769D-C02D-47BE-8C7B-0072AC4C5AFB}" type="presParOf" srcId="{6C81024D-765C-4C4B-86A0-50504ECB57AF}" destId="{FE563B16-588F-4BA7-93D1-90EC8568FB18}" srcOrd="0" destOrd="0" presId="urn:microsoft.com/office/officeart/2005/8/layout/hierarchy1"/>
    <dgm:cxn modelId="{BD6ADD6B-9E0A-47CF-AD38-E869129457B2}" type="presParOf" srcId="{FE563B16-588F-4BA7-93D1-90EC8568FB18}" destId="{D92BB70A-DF05-4A43-9BC6-CDCA7FB537B1}" srcOrd="0" destOrd="0" presId="urn:microsoft.com/office/officeart/2005/8/layout/hierarchy1"/>
    <dgm:cxn modelId="{852BC348-B3BC-4241-8965-CF632E74764B}" type="presParOf" srcId="{FE563B16-588F-4BA7-93D1-90EC8568FB18}" destId="{15965498-537F-450E-93B6-376AD5FE781D}" srcOrd="1" destOrd="0" presId="urn:microsoft.com/office/officeart/2005/8/layout/hierarchy1"/>
    <dgm:cxn modelId="{AE828F83-E1DF-4AB0-96B5-D892E1840BEE}" type="presParOf" srcId="{6C81024D-765C-4C4B-86A0-50504ECB57AF}" destId="{BA0D16EE-6420-4C49-B5C5-5BA9DB5BFC60}" srcOrd="1" destOrd="0" presId="urn:microsoft.com/office/officeart/2005/8/layout/hierarchy1"/>
    <dgm:cxn modelId="{73CA7BB3-D9CE-44C3-857D-B1880B7298FF}" type="presParOf" srcId="{BA0D16EE-6420-4C49-B5C5-5BA9DB5BFC60}" destId="{4589B7E0-620A-44C9-8351-C4B2C33169BD}" srcOrd="0" destOrd="0" presId="urn:microsoft.com/office/officeart/2005/8/layout/hierarchy1"/>
    <dgm:cxn modelId="{5506580D-9081-486C-870E-CFA83C71532B}" type="presParOf" srcId="{BA0D16EE-6420-4C49-B5C5-5BA9DB5BFC60}" destId="{5ADDECB1-FF5E-48CA-B567-EFCCE072CB1A}" srcOrd="1" destOrd="0" presId="urn:microsoft.com/office/officeart/2005/8/layout/hierarchy1"/>
    <dgm:cxn modelId="{842D9364-095C-4178-90BD-477DC88111BB}" type="presParOf" srcId="{5ADDECB1-FF5E-48CA-B567-EFCCE072CB1A}" destId="{17CFEABF-5147-44C1-BF3B-6C946B3646AF}" srcOrd="0" destOrd="0" presId="urn:microsoft.com/office/officeart/2005/8/layout/hierarchy1"/>
    <dgm:cxn modelId="{E0BAF94B-48A5-4A42-95C3-8A5A4CD10565}" type="presParOf" srcId="{17CFEABF-5147-44C1-BF3B-6C946B3646AF}" destId="{158E46DA-95E3-4077-A21A-3E28B355BA1C}" srcOrd="0" destOrd="0" presId="urn:microsoft.com/office/officeart/2005/8/layout/hierarchy1"/>
    <dgm:cxn modelId="{D0776697-7C4A-46F4-B44B-22BFB0AFD6A9}" type="presParOf" srcId="{17CFEABF-5147-44C1-BF3B-6C946B3646AF}" destId="{D7F49427-AA79-4D6C-A781-366C68C6ABA7}" srcOrd="1" destOrd="0" presId="urn:microsoft.com/office/officeart/2005/8/layout/hierarchy1"/>
    <dgm:cxn modelId="{0CE777C8-1491-44E5-A7E3-358F949B829F}" type="presParOf" srcId="{5ADDECB1-FF5E-48CA-B567-EFCCE072CB1A}" destId="{577973B1-5AC2-4EB5-A08B-FF27F0501FA1}" srcOrd="1" destOrd="0" presId="urn:microsoft.com/office/officeart/2005/8/layout/hierarchy1"/>
    <dgm:cxn modelId="{F16D4A9C-37D1-48CA-A557-30A5C2403C25}" type="presParOf" srcId="{B08F58CF-5FB0-49C4-8EED-9E7C62609BBD}" destId="{F582D60F-929B-41A4-BF48-236B109648B2}" srcOrd="6" destOrd="0" presId="urn:microsoft.com/office/officeart/2005/8/layout/hierarchy1"/>
    <dgm:cxn modelId="{40B16E30-B148-4C9C-A18B-834487690C05}" type="presParOf" srcId="{B08F58CF-5FB0-49C4-8EED-9E7C62609BBD}" destId="{146E106F-F472-4757-ADC7-7A8A8839AE3D}" srcOrd="7" destOrd="0" presId="urn:microsoft.com/office/officeart/2005/8/layout/hierarchy1"/>
    <dgm:cxn modelId="{A63D3C85-C33F-43A0-830C-65488E26D846}" type="presParOf" srcId="{146E106F-F472-4757-ADC7-7A8A8839AE3D}" destId="{37555AD7-DA0D-4EF0-885C-4897327E8316}" srcOrd="0" destOrd="0" presId="urn:microsoft.com/office/officeart/2005/8/layout/hierarchy1"/>
    <dgm:cxn modelId="{222CC30D-61EB-4468-924B-C5F51B2AF465}" type="presParOf" srcId="{37555AD7-DA0D-4EF0-885C-4897327E8316}" destId="{1F7D7A7B-A2C2-4F0A-A279-6FC22E406CA9}" srcOrd="0" destOrd="0" presId="urn:microsoft.com/office/officeart/2005/8/layout/hierarchy1"/>
    <dgm:cxn modelId="{984EF598-51D0-44B5-B879-BC4FBDCDF7EE}" type="presParOf" srcId="{37555AD7-DA0D-4EF0-885C-4897327E8316}" destId="{57E9EEAE-F6AD-4E87-A6DD-75B61E759AC9}" srcOrd="1" destOrd="0" presId="urn:microsoft.com/office/officeart/2005/8/layout/hierarchy1"/>
    <dgm:cxn modelId="{5A36C171-3F86-4222-9333-A5D390972709}" type="presParOf" srcId="{146E106F-F472-4757-ADC7-7A8A8839AE3D}" destId="{90B76304-66BA-40A8-AB03-F31293615E3C}" srcOrd="1" destOrd="0" presId="urn:microsoft.com/office/officeart/2005/8/layout/hierarchy1"/>
    <dgm:cxn modelId="{0B564062-6C96-4A3D-A882-C76EF0B60601}" type="presParOf" srcId="{90B76304-66BA-40A8-AB03-F31293615E3C}" destId="{A2D1F162-814A-4204-A88A-B267FCFB9EBE}" srcOrd="0" destOrd="0" presId="urn:microsoft.com/office/officeart/2005/8/layout/hierarchy1"/>
    <dgm:cxn modelId="{0B8B7784-9DAA-4E3F-805C-7CBF92154191}" type="presParOf" srcId="{90B76304-66BA-40A8-AB03-F31293615E3C}" destId="{141D9BC7-B9DB-49DB-9224-0FF558E417F4}" srcOrd="1" destOrd="0" presId="urn:microsoft.com/office/officeart/2005/8/layout/hierarchy1"/>
    <dgm:cxn modelId="{D88B7255-E9A6-4104-8E48-09D488130E93}" type="presParOf" srcId="{141D9BC7-B9DB-49DB-9224-0FF558E417F4}" destId="{22441C01-36CD-4B6D-88A1-33F067A12951}" srcOrd="0" destOrd="0" presId="urn:microsoft.com/office/officeart/2005/8/layout/hierarchy1"/>
    <dgm:cxn modelId="{04C5254F-A6C4-47D1-8728-5FD73E324E43}" type="presParOf" srcId="{22441C01-36CD-4B6D-88A1-33F067A12951}" destId="{B6CC4BCD-80F2-4BEC-9462-067067FDA8E5}" srcOrd="0" destOrd="0" presId="urn:microsoft.com/office/officeart/2005/8/layout/hierarchy1"/>
    <dgm:cxn modelId="{2F249B89-38D6-461F-8FD3-729029E85E28}" type="presParOf" srcId="{22441C01-36CD-4B6D-88A1-33F067A12951}" destId="{C3BBECAB-E9CF-463F-A2C4-1A519FE82F24}" srcOrd="1" destOrd="0" presId="urn:microsoft.com/office/officeart/2005/8/layout/hierarchy1"/>
    <dgm:cxn modelId="{A9A8035A-81CB-42B3-A178-FB3DB3D93AEE}" type="presParOf" srcId="{141D9BC7-B9DB-49DB-9224-0FF558E417F4}" destId="{E8A58991-E5E4-43B1-8D08-3FF4D50EC28A}" srcOrd="1" destOrd="0" presId="urn:microsoft.com/office/officeart/2005/8/layout/hierarchy1"/>
    <dgm:cxn modelId="{132DDC70-D835-45B6-B3CD-BC1A693F4EAA}" type="presParOf" srcId="{B08F58CF-5FB0-49C4-8EED-9E7C62609BBD}" destId="{15D29529-EC2A-49DD-A3FF-2504204BE5AF}" srcOrd="8" destOrd="0" presId="urn:microsoft.com/office/officeart/2005/8/layout/hierarchy1"/>
    <dgm:cxn modelId="{59B667BD-791D-4B9D-A2B6-339D4036B2BE}" type="presParOf" srcId="{B08F58CF-5FB0-49C4-8EED-9E7C62609BBD}" destId="{737C4453-D8B4-43B1-B07E-2E78C1170BA7}" srcOrd="9" destOrd="0" presId="urn:microsoft.com/office/officeart/2005/8/layout/hierarchy1"/>
    <dgm:cxn modelId="{ED109F03-5C4A-468A-97E7-8E7FA341420D}" type="presParOf" srcId="{737C4453-D8B4-43B1-B07E-2E78C1170BA7}" destId="{F24768E5-75CB-4C69-B0D6-0A947E6282D0}" srcOrd="0" destOrd="0" presId="urn:microsoft.com/office/officeart/2005/8/layout/hierarchy1"/>
    <dgm:cxn modelId="{6A91117F-0CC1-4AED-8C84-28C9646DE57C}" type="presParOf" srcId="{F24768E5-75CB-4C69-B0D6-0A947E6282D0}" destId="{C8CD5B65-F730-4238-B052-FCA6E2AA8F29}" srcOrd="0" destOrd="0" presId="urn:microsoft.com/office/officeart/2005/8/layout/hierarchy1"/>
    <dgm:cxn modelId="{846F7A07-6377-4B1D-80F2-E6291B546D61}" type="presParOf" srcId="{F24768E5-75CB-4C69-B0D6-0A947E6282D0}" destId="{0BE39529-5C64-4984-9CD8-679CF5746AF6}" srcOrd="1" destOrd="0" presId="urn:microsoft.com/office/officeart/2005/8/layout/hierarchy1"/>
    <dgm:cxn modelId="{A2FFF7D9-A23B-4BAF-AAFA-14BAA9EAF219}" type="presParOf" srcId="{737C4453-D8B4-43B1-B07E-2E78C1170BA7}" destId="{1CF9E330-0145-4D87-970F-DB2DCB320180}" srcOrd="1" destOrd="0" presId="urn:microsoft.com/office/officeart/2005/8/layout/hierarchy1"/>
    <dgm:cxn modelId="{FB9C7A66-BCFD-4B5C-AB32-B6453C8EBC49}" type="presParOf" srcId="{1CF9E330-0145-4D87-970F-DB2DCB320180}" destId="{831E169D-E21F-4B4D-9710-6DD5FFE2B05A}" srcOrd="0" destOrd="0" presId="urn:microsoft.com/office/officeart/2005/8/layout/hierarchy1"/>
    <dgm:cxn modelId="{2ACC86D3-8BE4-4C41-8FCD-4AB6D83B7C2F}" type="presParOf" srcId="{1CF9E330-0145-4D87-970F-DB2DCB320180}" destId="{2002400E-8ECD-48D2-B415-A8447FAE1177}" srcOrd="1" destOrd="0" presId="urn:microsoft.com/office/officeart/2005/8/layout/hierarchy1"/>
    <dgm:cxn modelId="{3AC57682-A684-4214-84D1-91A16C831275}" type="presParOf" srcId="{2002400E-8ECD-48D2-B415-A8447FAE1177}" destId="{47A56A84-9954-429B-AF77-2385037B62AC}" srcOrd="0" destOrd="0" presId="urn:microsoft.com/office/officeart/2005/8/layout/hierarchy1"/>
    <dgm:cxn modelId="{C4E49789-86B6-40BE-B543-FFC1A2B51C15}" type="presParOf" srcId="{47A56A84-9954-429B-AF77-2385037B62AC}" destId="{A8358BE7-17CA-4243-842B-95B5E370DA0A}" srcOrd="0" destOrd="0" presId="urn:microsoft.com/office/officeart/2005/8/layout/hierarchy1"/>
    <dgm:cxn modelId="{17550ED0-EEF9-41FC-B9A6-4C69FD4AE1E3}" type="presParOf" srcId="{47A56A84-9954-429B-AF77-2385037B62AC}" destId="{07D09C26-6F2E-45AA-B215-AE5687CE2B44}" srcOrd="1" destOrd="0" presId="urn:microsoft.com/office/officeart/2005/8/layout/hierarchy1"/>
    <dgm:cxn modelId="{50F951E7-42C6-4ADE-9CF4-AC437E1D596B}" type="presParOf" srcId="{2002400E-8ECD-48D2-B415-A8447FAE1177}" destId="{DA3B63DC-7FE8-43AA-ADAA-A00F70C1D069}" srcOrd="1" destOrd="0" presId="urn:microsoft.com/office/officeart/2005/8/layout/hierarchy1"/>
    <dgm:cxn modelId="{AE4B6601-21C4-47A9-8321-F28C475CE253}" type="presParOf" srcId="{1CF9E330-0145-4D87-970F-DB2DCB320180}" destId="{9D44DD3F-CCF7-43B9-A073-FD31D2C1F14A}" srcOrd="2" destOrd="0" presId="urn:microsoft.com/office/officeart/2005/8/layout/hierarchy1"/>
    <dgm:cxn modelId="{B1F8999D-80F0-43EF-83B9-26EF3BEE5865}" type="presParOf" srcId="{1CF9E330-0145-4D87-970F-DB2DCB320180}" destId="{1F98A1D6-A7E2-46D2-B9E6-65A33F4E2D25}" srcOrd="3" destOrd="0" presId="urn:microsoft.com/office/officeart/2005/8/layout/hierarchy1"/>
    <dgm:cxn modelId="{ECA9E27A-28D0-4875-BB0B-CA10825835D0}" type="presParOf" srcId="{1F98A1D6-A7E2-46D2-B9E6-65A33F4E2D25}" destId="{2E8A558D-305C-4835-BDD4-AC88A3C0AC31}" srcOrd="0" destOrd="0" presId="urn:microsoft.com/office/officeart/2005/8/layout/hierarchy1"/>
    <dgm:cxn modelId="{5C370D2E-60D7-4EE9-8581-B77777D5D2AB}" type="presParOf" srcId="{2E8A558D-305C-4835-BDD4-AC88A3C0AC31}" destId="{F7948B90-F59E-4269-BC7C-8541FC4A1EDF}" srcOrd="0" destOrd="0" presId="urn:microsoft.com/office/officeart/2005/8/layout/hierarchy1"/>
    <dgm:cxn modelId="{9FE095DD-3255-483D-BF75-C2C75CAC5D1A}" type="presParOf" srcId="{2E8A558D-305C-4835-BDD4-AC88A3C0AC31}" destId="{49DDE2B0-EC35-47FA-874B-3858F2293868}" srcOrd="1" destOrd="0" presId="urn:microsoft.com/office/officeart/2005/8/layout/hierarchy1"/>
    <dgm:cxn modelId="{50F62CD6-8598-4B9F-8D2D-7336C7B9AC19}" type="presParOf" srcId="{1F98A1D6-A7E2-46D2-B9E6-65A33F4E2D25}" destId="{0B836040-D56C-427B-A1AC-3FE2929EC66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20B76D-BE58-4847-961D-F38445722E5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91BE211-8CBF-4469-BE73-161993C688E4}">
      <dgm:prSet phldrT="[Text]" custT="1"/>
      <dgm:spPr/>
      <dgm:t>
        <a:bodyPr/>
        <a:lstStyle/>
        <a:p>
          <a:r>
            <a:rPr lang="en-US" sz="1000" b="1" dirty="0" smtClean="0"/>
            <a:t>TVET PATHWAY</a:t>
          </a:r>
          <a:endParaRPr lang="en-US" sz="1000" b="1" dirty="0"/>
        </a:p>
      </dgm:t>
    </dgm:pt>
    <dgm:pt modelId="{8CAE2C49-96EA-467C-911A-FAB4A9353BC5}" type="parTrans" cxnId="{059339C3-325F-47B6-9858-F3B5234B5DFD}">
      <dgm:prSet/>
      <dgm:spPr/>
      <dgm:t>
        <a:bodyPr/>
        <a:lstStyle/>
        <a:p>
          <a:endParaRPr lang="en-US" sz="1000"/>
        </a:p>
      </dgm:t>
    </dgm:pt>
    <dgm:pt modelId="{E6EE646C-BAB2-4792-B1C4-B24D95367AC0}" type="sibTrans" cxnId="{059339C3-325F-47B6-9858-F3B5234B5DFD}">
      <dgm:prSet/>
      <dgm:spPr/>
      <dgm:t>
        <a:bodyPr/>
        <a:lstStyle/>
        <a:p>
          <a:endParaRPr lang="en-US" sz="1000"/>
        </a:p>
      </dgm:t>
    </dgm:pt>
    <dgm:pt modelId="{5A28732B-1F09-4AEE-AD90-972102669615}">
      <dgm:prSet phldrT="[Text]" custT="1"/>
      <dgm:spPr/>
      <dgm:t>
        <a:bodyPr/>
        <a:lstStyle/>
        <a:p>
          <a:r>
            <a:rPr lang="en-US" sz="1000" dirty="0" smtClean="0"/>
            <a:t>TVET</a:t>
          </a:r>
          <a:endParaRPr lang="en-US" sz="1000" dirty="0"/>
        </a:p>
      </dgm:t>
    </dgm:pt>
    <dgm:pt modelId="{0986C381-D73E-471B-8C5D-5CD9CCB1A6D1}" type="parTrans" cxnId="{F6B94160-DBF0-44D7-AAFC-D2076BB26C31}">
      <dgm:prSet/>
      <dgm:spPr/>
      <dgm:t>
        <a:bodyPr/>
        <a:lstStyle/>
        <a:p>
          <a:endParaRPr lang="en-US" sz="1000"/>
        </a:p>
      </dgm:t>
    </dgm:pt>
    <dgm:pt modelId="{3A70B4C1-8278-42CF-9A55-DDE7852A54A5}" type="sibTrans" cxnId="{F6B94160-DBF0-44D7-AAFC-D2076BB26C31}">
      <dgm:prSet/>
      <dgm:spPr/>
      <dgm:t>
        <a:bodyPr/>
        <a:lstStyle/>
        <a:p>
          <a:endParaRPr lang="en-US" sz="1000"/>
        </a:p>
      </dgm:t>
    </dgm:pt>
    <dgm:pt modelId="{48695687-891A-4CCD-A335-C52B8C2E7426}">
      <dgm:prSet custT="1"/>
      <dgm:spPr/>
      <dgm:t>
        <a:bodyPr/>
        <a:lstStyle/>
        <a:p>
          <a:r>
            <a:rPr lang="en-US" sz="1000" dirty="0" smtClean="0"/>
            <a:t>NUS</a:t>
          </a:r>
        </a:p>
        <a:p>
          <a:r>
            <a:rPr lang="en-US" sz="1000" dirty="0" smtClean="0"/>
            <a:t>Certificate in Nursing (FON) Primary Education  (FOE) Certificate TVET or Vocational, </a:t>
          </a:r>
          <a:endParaRPr lang="en-US" sz="1000" dirty="0"/>
        </a:p>
      </dgm:t>
    </dgm:pt>
    <dgm:pt modelId="{A6A94700-3633-4D47-8461-FE0590EC5D20}" type="parTrans" cxnId="{56A8926C-FD85-40CA-BC4C-9D7C6707A00C}">
      <dgm:prSet/>
      <dgm:spPr/>
      <dgm:t>
        <a:bodyPr/>
        <a:lstStyle/>
        <a:p>
          <a:endParaRPr lang="en-US" sz="1000"/>
        </a:p>
      </dgm:t>
    </dgm:pt>
    <dgm:pt modelId="{73F30BC9-32B1-4383-972B-8C26D411F1BC}" type="sibTrans" cxnId="{56A8926C-FD85-40CA-BC4C-9D7C6707A00C}">
      <dgm:prSet/>
      <dgm:spPr/>
      <dgm:t>
        <a:bodyPr/>
        <a:lstStyle/>
        <a:p>
          <a:endParaRPr lang="en-US" sz="1000"/>
        </a:p>
      </dgm:t>
    </dgm:pt>
    <dgm:pt modelId="{0E690E92-B3B5-44CF-845F-35AF7608B3F0}">
      <dgm:prSet custT="1"/>
      <dgm:spPr/>
      <dgm:t>
        <a:bodyPr/>
        <a:lstStyle/>
        <a:p>
          <a:r>
            <a:rPr lang="en-US" sz="1000" dirty="0" smtClean="0"/>
            <a:t>NUS/TERTIRAY OR POST SECONDARY EDUCATION &amp; TRAINING</a:t>
          </a:r>
        </a:p>
        <a:p>
          <a:r>
            <a:rPr lang="en-US" sz="1000" dirty="0" err="1" smtClean="0"/>
            <a:t>B.Ed</a:t>
          </a:r>
          <a:r>
            <a:rPr lang="en-US" sz="1000" dirty="0" smtClean="0"/>
            <a:t> Primary Education (FOE)</a:t>
          </a:r>
        </a:p>
        <a:p>
          <a:r>
            <a:rPr lang="en-US" sz="1000" dirty="0" smtClean="0"/>
            <a:t>Or </a:t>
          </a:r>
        </a:p>
        <a:p>
          <a:r>
            <a:rPr lang="en-US" sz="1000" dirty="0" smtClean="0"/>
            <a:t>Technical/Vocational </a:t>
          </a:r>
        </a:p>
        <a:p>
          <a:endParaRPr lang="en-US" sz="1000" dirty="0"/>
        </a:p>
      </dgm:t>
    </dgm:pt>
    <dgm:pt modelId="{349C49EE-B6FE-4839-8446-AB1BD4D2A973}" type="parTrans" cxnId="{37FE2B41-2E4D-4E67-B9F7-5F91F99E7C3C}">
      <dgm:prSet/>
      <dgm:spPr/>
      <dgm:t>
        <a:bodyPr/>
        <a:lstStyle/>
        <a:p>
          <a:endParaRPr lang="en-US" sz="1000"/>
        </a:p>
      </dgm:t>
    </dgm:pt>
    <dgm:pt modelId="{2DF35267-7E4D-46FA-AC7F-17C57B4BF233}" type="sibTrans" cxnId="{37FE2B41-2E4D-4E67-B9F7-5F91F99E7C3C}">
      <dgm:prSet/>
      <dgm:spPr/>
      <dgm:t>
        <a:bodyPr/>
        <a:lstStyle/>
        <a:p>
          <a:endParaRPr lang="en-US" sz="1000"/>
        </a:p>
      </dgm:t>
    </dgm:pt>
    <dgm:pt modelId="{C2835588-03C2-4193-97A1-F2ABF1CB019A}">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PSET PROVIDERS</a:t>
          </a:r>
          <a:endParaRPr lang="en-US" dirty="0"/>
        </a:p>
      </dgm:t>
    </dgm:pt>
    <dgm:pt modelId="{B9E01B47-307C-43A0-BB79-6EC051686699}" type="parTrans" cxnId="{9457CCE2-C397-42EF-9348-063468A1793F}">
      <dgm:prSet/>
      <dgm:spPr/>
      <dgm:t>
        <a:bodyPr/>
        <a:lstStyle/>
        <a:p>
          <a:endParaRPr lang="en-US"/>
        </a:p>
      </dgm:t>
    </dgm:pt>
    <dgm:pt modelId="{66499C76-FBB3-40FA-86BF-20D8DB6BCD03}" type="sibTrans" cxnId="{9457CCE2-C397-42EF-9348-063468A1793F}">
      <dgm:prSet/>
      <dgm:spPr/>
      <dgm:t>
        <a:bodyPr/>
        <a:lstStyle/>
        <a:p>
          <a:endParaRPr lang="en-US"/>
        </a:p>
      </dgm:t>
    </dgm:pt>
    <dgm:pt modelId="{CDAEBE76-7292-415F-81AC-C18590CABA6A}">
      <dgm:prSet custT="1"/>
      <dgm:spPr/>
      <dgm:t>
        <a:bodyPr/>
        <a:lstStyle/>
        <a:p>
          <a:r>
            <a:rPr lang="en-US" sz="1200" b="1" dirty="0" smtClean="0">
              <a:solidFill>
                <a:srgbClr val="FF0000"/>
              </a:solidFill>
            </a:rPr>
            <a:t>Area for discussion </a:t>
          </a:r>
        </a:p>
        <a:p>
          <a:r>
            <a:rPr lang="en-US" sz="1000" b="1" dirty="0" smtClean="0">
              <a:solidFill>
                <a:srgbClr val="FF0000"/>
              </a:solidFill>
            </a:rPr>
            <a:t>- re-packaging TVET courses at Year 10-13 </a:t>
          </a:r>
        </a:p>
        <a:p>
          <a:r>
            <a:rPr lang="en-US" sz="1000" b="1" dirty="0" smtClean="0">
              <a:solidFill>
                <a:srgbClr val="FF0000"/>
              </a:solidFill>
            </a:rPr>
            <a:t>- Certificate level accreditation for Year 10-Year 12 students to enter at PSET levels and or NUS</a:t>
          </a:r>
        </a:p>
        <a:p>
          <a:r>
            <a:rPr lang="en-US" sz="1000" b="1" dirty="0" smtClean="0">
              <a:solidFill>
                <a:srgbClr val="FF0000"/>
              </a:solidFill>
            </a:rPr>
            <a:t>- </a:t>
          </a:r>
          <a:r>
            <a:rPr lang="en-US" sz="1000" b="1" u="sng" dirty="0" smtClean="0">
              <a:solidFill>
                <a:srgbClr val="FF0000"/>
              </a:solidFill>
            </a:rPr>
            <a:t>BEST PRACTICE MODULE </a:t>
          </a:r>
          <a:r>
            <a:rPr lang="en-US" sz="1000" b="1" dirty="0" smtClean="0">
              <a:solidFill>
                <a:srgbClr val="FF0000"/>
              </a:solidFill>
            </a:rPr>
            <a:t>to be adapted for Secondary students</a:t>
          </a:r>
        </a:p>
        <a:p>
          <a:r>
            <a:rPr lang="en-US" sz="1000" b="1" dirty="0" smtClean="0">
              <a:solidFill>
                <a:srgbClr val="FF0000"/>
              </a:solidFill>
            </a:rPr>
            <a:t>Year 2021-2023</a:t>
          </a:r>
        </a:p>
      </dgm:t>
    </dgm:pt>
    <dgm:pt modelId="{C3DF595A-06F6-4CEC-AFD1-7ABD28C6E404}" type="parTrans" cxnId="{17AD1D43-7AC3-4CBA-8E3A-0B33163DFEFF}">
      <dgm:prSet/>
      <dgm:spPr/>
      <dgm:t>
        <a:bodyPr/>
        <a:lstStyle/>
        <a:p>
          <a:endParaRPr lang="en-US"/>
        </a:p>
      </dgm:t>
    </dgm:pt>
    <dgm:pt modelId="{EF3FE8D3-1D53-481D-A7D5-7252B965CD49}" type="sibTrans" cxnId="{17AD1D43-7AC3-4CBA-8E3A-0B33163DFEFF}">
      <dgm:prSet/>
      <dgm:spPr/>
      <dgm:t>
        <a:bodyPr/>
        <a:lstStyle/>
        <a:p>
          <a:endParaRPr lang="en-US"/>
        </a:p>
      </dgm:t>
    </dgm:pt>
    <dgm:pt modelId="{AEFE45D3-C882-42F2-B0D3-A541065EFF23}" type="pres">
      <dgm:prSet presAssocID="{CC20B76D-BE58-4847-961D-F38445722E5B}" presName="hierChild1" presStyleCnt="0">
        <dgm:presLayoutVars>
          <dgm:chPref val="1"/>
          <dgm:dir/>
          <dgm:animOne val="branch"/>
          <dgm:animLvl val="lvl"/>
          <dgm:resizeHandles/>
        </dgm:presLayoutVars>
      </dgm:prSet>
      <dgm:spPr/>
      <dgm:t>
        <a:bodyPr/>
        <a:lstStyle/>
        <a:p>
          <a:endParaRPr lang="en-US"/>
        </a:p>
      </dgm:t>
    </dgm:pt>
    <dgm:pt modelId="{367DE27D-7D44-4B2E-9122-519E8175C66B}" type="pres">
      <dgm:prSet presAssocID="{F91BE211-8CBF-4469-BE73-161993C688E4}" presName="hierRoot1" presStyleCnt="0"/>
      <dgm:spPr/>
    </dgm:pt>
    <dgm:pt modelId="{7DB3C6ED-13A4-4385-80A7-41AD7367A2B0}" type="pres">
      <dgm:prSet presAssocID="{F91BE211-8CBF-4469-BE73-161993C688E4}" presName="composite" presStyleCnt="0"/>
      <dgm:spPr/>
    </dgm:pt>
    <dgm:pt modelId="{F34CDBE1-6E29-444B-89CB-242B41F8FE1D}" type="pres">
      <dgm:prSet presAssocID="{F91BE211-8CBF-4469-BE73-161993C688E4}" presName="background" presStyleLbl="node0" presStyleIdx="0" presStyleCnt="1"/>
      <dgm:spPr/>
    </dgm:pt>
    <dgm:pt modelId="{70C4C2EB-320C-4109-BC92-B3C521E05320}" type="pres">
      <dgm:prSet presAssocID="{F91BE211-8CBF-4469-BE73-161993C688E4}" presName="text" presStyleLbl="fgAcc0" presStyleIdx="0" presStyleCnt="1" custScaleX="136345">
        <dgm:presLayoutVars>
          <dgm:chPref val="3"/>
        </dgm:presLayoutVars>
      </dgm:prSet>
      <dgm:spPr/>
      <dgm:t>
        <a:bodyPr/>
        <a:lstStyle/>
        <a:p>
          <a:endParaRPr lang="en-US"/>
        </a:p>
      </dgm:t>
    </dgm:pt>
    <dgm:pt modelId="{06A8C431-A246-4ACB-9174-8AED2CA73CA9}" type="pres">
      <dgm:prSet presAssocID="{F91BE211-8CBF-4469-BE73-161993C688E4}" presName="hierChild2" presStyleCnt="0"/>
      <dgm:spPr/>
    </dgm:pt>
    <dgm:pt modelId="{31592FA6-C478-498D-93AB-1DA2B07EB40B}" type="pres">
      <dgm:prSet presAssocID="{0986C381-D73E-471B-8C5D-5CD9CCB1A6D1}" presName="Name10" presStyleLbl="parChTrans1D2" presStyleIdx="0" presStyleCnt="1"/>
      <dgm:spPr/>
      <dgm:t>
        <a:bodyPr/>
        <a:lstStyle/>
        <a:p>
          <a:endParaRPr lang="en-US"/>
        </a:p>
      </dgm:t>
    </dgm:pt>
    <dgm:pt modelId="{A7678DF5-7F35-4104-94AA-701D7F3A36F5}" type="pres">
      <dgm:prSet presAssocID="{5A28732B-1F09-4AEE-AD90-972102669615}" presName="hierRoot2" presStyleCnt="0"/>
      <dgm:spPr/>
    </dgm:pt>
    <dgm:pt modelId="{DA372A83-76ED-4249-8A90-DB22BC5A009E}" type="pres">
      <dgm:prSet presAssocID="{5A28732B-1F09-4AEE-AD90-972102669615}" presName="composite2" presStyleCnt="0"/>
      <dgm:spPr/>
    </dgm:pt>
    <dgm:pt modelId="{A3709A70-510F-4FB5-ACF6-40FDFD15555B}" type="pres">
      <dgm:prSet presAssocID="{5A28732B-1F09-4AEE-AD90-972102669615}" presName="background2" presStyleLbl="node2" presStyleIdx="0" presStyleCnt="1"/>
      <dgm:spPr/>
    </dgm:pt>
    <dgm:pt modelId="{D6CC1090-F1FC-4081-A9C1-0BA6F88DB137}" type="pres">
      <dgm:prSet presAssocID="{5A28732B-1F09-4AEE-AD90-972102669615}" presName="text2" presStyleLbl="fgAcc2" presStyleIdx="0" presStyleCnt="1">
        <dgm:presLayoutVars>
          <dgm:chPref val="3"/>
        </dgm:presLayoutVars>
      </dgm:prSet>
      <dgm:spPr/>
      <dgm:t>
        <a:bodyPr/>
        <a:lstStyle/>
        <a:p>
          <a:endParaRPr lang="en-US"/>
        </a:p>
      </dgm:t>
    </dgm:pt>
    <dgm:pt modelId="{98B70847-64FF-4FC1-80F2-093CE4F7A944}" type="pres">
      <dgm:prSet presAssocID="{5A28732B-1F09-4AEE-AD90-972102669615}" presName="hierChild3" presStyleCnt="0"/>
      <dgm:spPr/>
    </dgm:pt>
    <dgm:pt modelId="{DC377B19-A3E9-4146-A716-BB4BBBE21899}" type="pres">
      <dgm:prSet presAssocID="{A6A94700-3633-4D47-8461-FE0590EC5D20}" presName="Name17" presStyleLbl="parChTrans1D3" presStyleIdx="0" presStyleCnt="2"/>
      <dgm:spPr/>
      <dgm:t>
        <a:bodyPr/>
        <a:lstStyle/>
        <a:p>
          <a:endParaRPr lang="en-US"/>
        </a:p>
      </dgm:t>
    </dgm:pt>
    <dgm:pt modelId="{693D6571-A2AE-490E-B422-4A9A6546655D}" type="pres">
      <dgm:prSet presAssocID="{48695687-891A-4CCD-A335-C52B8C2E7426}" presName="hierRoot3" presStyleCnt="0"/>
      <dgm:spPr/>
    </dgm:pt>
    <dgm:pt modelId="{851938B2-0330-439D-BF72-7C8B0F7871C5}" type="pres">
      <dgm:prSet presAssocID="{48695687-891A-4CCD-A335-C52B8C2E7426}" presName="composite3" presStyleCnt="0"/>
      <dgm:spPr/>
    </dgm:pt>
    <dgm:pt modelId="{9F454F14-3203-4CD2-8938-4F121849F0F9}" type="pres">
      <dgm:prSet presAssocID="{48695687-891A-4CCD-A335-C52B8C2E7426}" presName="background3" presStyleLbl="node3" presStyleIdx="0" presStyleCnt="2"/>
      <dgm:spPr/>
    </dgm:pt>
    <dgm:pt modelId="{6682F1B4-4EE6-4B87-A04D-C636E9E018D1}" type="pres">
      <dgm:prSet presAssocID="{48695687-891A-4CCD-A335-C52B8C2E7426}" presName="text3" presStyleLbl="fgAcc3" presStyleIdx="0" presStyleCnt="2" custScaleX="306069" custScaleY="120950">
        <dgm:presLayoutVars>
          <dgm:chPref val="3"/>
        </dgm:presLayoutVars>
      </dgm:prSet>
      <dgm:spPr/>
      <dgm:t>
        <a:bodyPr/>
        <a:lstStyle/>
        <a:p>
          <a:endParaRPr lang="en-US"/>
        </a:p>
      </dgm:t>
    </dgm:pt>
    <dgm:pt modelId="{DED1E9A7-EA33-4B52-8CAB-EF78C548FEDF}" type="pres">
      <dgm:prSet presAssocID="{48695687-891A-4CCD-A335-C52B8C2E7426}" presName="hierChild4" presStyleCnt="0"/>
      <dgm:spPr/>
    </dgm:pt>
    <dgm:pt modelId="{AD2EECE4-9618-4C9A-888F-DA2F6F536EEB}" type="pres">
      <dgm:prSet presAssocID="{349C49EE-B6FE-4839-8446-AB1BD4D2A973}" presName="Name23" presStyleLbl="parChTrans1D4" presStyleIdx="0" presStyleCnt="2"/>
      <dgm:spPr/>
      <dgm:t>
        <a:bodyPr/>
        <a:lstStyle/>
        <a:p>
          <a:endParaRPr lang="en-US"/>
        </a:p>
      </dgm:t>
    </dgm:pt>
    <dgm:pt modelId="{DD984A5D-FC5A-4106-9ADA-749B14A82146}" type="pres">
      <dgm:prSet presAssocID="{0E690E92-B3B5-44CF-845F-35AF7608B3F0}" presName="hierRoot4" presStyleCnt="0"/>
      <dgm:spPr/>
    </dgm:pt>
    <dgm:pt modelId="{82A9F73A-696C-4FF9-A49E-29D3A4F3D8A2}" type="pres">
      <dgm:prSet presAssocID="{0E690E92-B3B5-44CF-845F-35AF7608B3F0}" presName="composite4" presStyleCnt="0"/>
      <dgm:spPr/>
    </dgm:pt>
    <dgm:pt modelId="{9704999B-207A-4533-869D-367E075F3D96}" type="pres">
      <dgm:prSet presAssocID="{0E690E92-B3B5-44CF-845F-35AF7608B3F0}" presName="background4" presStyleLbl="node4" presStyleIdx="0" presStyleCnt="2"/>
      <dgm:spPr/>
    </dgm:pt>
    <dgm:pt modelId="{632D93ED-4585-4FBD-9E43-850242273D4F}" type="pres">
      <dgm:prSet presAssocID="{0E690E92-B3B5-44CF-845F-35AF7608B3F0}" presName="text4" presStyleLbl="fgAcc4" presStyleIdx="0" presStyleCnt="2" custScaleX="298047" custScaleY="292266">
        <dgm:presLayoutVars>
          <dgm:chPref val="3"/>
        </dgm:presLayoutVars>
      </dgm:prSet>
      <dgm:spPr/>
      <dgm:t>
        <a:bodyPr/>
        <a:lstStyle/>
        <a:p>
          <a:endParaRPr lang="en-US"/>
        </a:p>
      </dgm:t>
    </dgm:pt>
    <dgm:pt modelId="{E30A72EF-FCDD-431F-B3BD-3E15975A04E8}" type="pres">
      <dgm:prSet presAssocID="{0E690E92-B3B5-44CF-845F-35AF7608B3F0}" presName="hierChild5" presStyleCnt="0"/>
      <dgm:spPr/>
    </dgm:pt>
    <dgm:pt modelId="{B73E7236-5086-47F6-BCEA-597A6DEAE7C9}" type="pres">
      <dgm:prSet presAssocID="{B9E01B47-307C-43A0-BB79-6EC051686699}" presName="Name17" presStyleLbl="parChTrans1D3" presStyleIdx="1" presStyleCnt="2"/>
      <dgm:spPr/>
      <dgm:t>
        <a:bodyPr/>
        <a:lstStyle/>
        <a:p>
          <a:endParaRPr lang="en-US"/>
        </a:p>
      </dgm:t>
    </dgm:pt>
    <dgm:pt modelId="{523463C2-CE8E-4205-9A8E-03221A15F992}" type="pres">
      <dgm:prSet presAssocID="{C2835588-03C2-4193-97A1-F2ABF1CB019A}" presName="hierRoot3" presStyleCnt="0"/>
      <dgm:spPr/>
    </dgm:pt>
    <dgm:pt modelId="{E8E25922-8F8C-4FF7-904F-512228AA617B}" type="pres">
      <dgm:prSet presAssocID="{C2835588-03C2-4193-97A1-F2ABF1CB019A}" presName="composite3" presStyleCnt="0"/>
      <dgm:spPr/>
    </dgm:pt>
    <dgm:pt modelId="{E225E28B-6CE6-4E28-9FE3-E901F1E0E52C}" type="pres">
      <dgm:prSet presAssocID="{C2835588-03C2-4193-97A1-F2ABF1CB019A}" presName="background3" presStyleLbl="node3" presStyleIdx="1" presStyleCnt="2"/>
      <dgm:spPr/>
    </dgm:pt>
    <dgm:pt modelId="{620D0722-9959-48B4-8521-9BD7DA6EC1DB}" type="pres">
      <dgm:prSet presAssocID="{C2835588-03C2-4193-97A1-F2ABF1CB019A}" presName="text3" presStyleLbl="fgAcc3" presStyleIdx="1" presStyleCnt="2" custScaleX="261964">
        <dgm:presLayoutVars>
          <dgm:chPref val="3"/>
        </dgm:presLayoutVars>
      </dgm:prSet>
      <dgm:spPr/>
      <dgm:t>
        <a:bodyPr/>
        <a:lstStyle/>
        <a:p>
          <a:endParaRPr lang="en-US"/>
        </a:p>
      </dgm:t>
    </dgm:pt>
    <dgm:pt modelId="{16B30E1C-03F8-4359-ADD7-F5E57DF0AAE9}" type="pres">
      <dgm:prSet presAssocID="{C2835588-03C2-4193-97A1-F2ABF1CB019A}" presName="hierChild4" presStyleCnt="0"/>
      <dgm:spPr/>
    </dgm:pt>
    <dgm:pt modelId="{30DFC520-7AF7-4968-B57D-2E6E22AF32BA}" type="pres">
      <dgm:prSet presAssocID="{C3DF595A-06F6-4CEC-AFD1-7ABD28C6E404}" presName="Name23" presStyleLbl="parChTrans1D4" presStyleIdx="1" presStyleCnt="2"/>
      <dgm:spPr/>
      <dgm:t>
        <a:bodyPr/>
        <a:lstStyle/>
        <a:p>
          <a:endParaRPr lang="en-US"/>
        </a:p>
      </dgm:t>
    </dgm:pt>
    <dgm:pt modelId="{E3F7774A-0104-4020-A2C9-DAA5E8C32B4E}" type="pres">
      <dgm:prSet presAssocID="{CDAEBE76-7292-415F-81AC-C18590CABA6A}" presName="hierRoot4" presStyleCnt="0"/>
      <dgm:spPr/>
    </dgm:pt>
    <dgm:pt modelId="{80E106C8-2D83-4AD7-89E8-F8DC2613A3C9}" type="pres">
      <dgm:prSet presAssocID="{CDAEBE76-7292-415F-81AC-C18590CABA6A}" presName="composite4" presStyleCnt="0"/>
      <dgm:spPr/>
    </dgm:pt>
    <dgm:pt modelId="{A9F4380D-085F-49B0-9C5D-114AAACDB148}" type="pres">
      <dgm:prSet presAssocID="{CDAEBE76-7292-415F-81AC-C18590CABA6A}" presName="background4" presStyleLbl="node4" presStyleIdx="1" presStyleCnt="2"/>
      <dgm:spPr/>
    </dgm:pt>
    <dgm:pt modelId="{440B88B8-08CF-4E5A-BE95-9460D5F463C2}" type="pres">
      <dgm:prSet presAssocID="{CDAEBE76-7292-415F-81AC-C18590CABA6A}" presName="text4" presStyleLbl="fgAcc4" presStyleIdx="1" presStyleCnt="2" custScaleX="441281" custScaleY="350901">
        <dgm:presLayoutVars>
          <dgm:chPref val="3"/>
        </dgm:presLayoutVars>
      </dgm:prSet>
      <dgm:spPr/>
      <dgm:t>
        <a:bodyPr/>
        <a:lstStyle/>
        <a:p>
          <a:endParaRPr lang="en-US"/>
        </a:p>
      </dgm:t>
    </dgm:pt>
    <dgm:pt modelId="{C3755A92-B55D-4357-831A-127BBD6E60B8}" type="pres">
      <dgm:prSet presAssocID="{CDAEBE76-7292-415F-81AC-C18590CABA6A}" presName="hierChild5" presStyleCnt="0"/>
      <dgm:spPr/>
    </dgm:pt>
  </dgm:ptLst>
  <dgm:cxnLst>
    <dgm:cxn modelId="{6BCEFF20-17B5-48F6-9C9B-4191051B9F1E}" type="presOf" srcId="{0986C381-D73E-471B-8C5D-5CD9CCB1A6D1}" destId="{31592FA6-C478-498D-93AB-1DA2B07EB40B}" srcOrd="0" destOrd="0" presId="urn:microsoft.com/office/officeart/2005/8/layout/hierarchy1"/>
    <dgm:cxn modelId="{E87710C8-AECF-43E8-968B-3A88B986CE8A}" type="presOf" srcId="{5A28732B-1F09-4AEE-AD90-972102669615}" destId="{D6CC1090-F1FC-4081-A9C1-0BA6F88DB137}" srcOrd="0" destOrd="0" presId="urn:microsoft.com/office/officeart/2005/8/layout/hierarchy1"/>
    <dgm:cxn modelId="{56A8926C-FD85-40CA-BC4C-9D7C6707A00C}" srcId="{5A28732B-1F09-4AEE-AD90-972102669615}" destId="{48695687-891A-4CCD-A335-C52B8C2E7426}" srcOrd="0" destOrd="0" parTransId="{A6A94700-3633-4D47-8461-FE0590EC5D20}" sibTransId="{73F30BC9-32B1-4383-972B-8C26D411F1BC}"/>
    <dgm:cxn modelId="{9457CCE2-C397-42EF-9348-063468A1793F}" srcId="{5A28732B-1F09-4AEE-AD90-972102669615}" destId="{C2835588-03C2-4193-97A1-F2ABF1CB019A}" srcOrd="1" destOrd="0" parTransId="{B9E01B47-307C-43A0-BB79-6EC051686699}" sibTransId="{66499C76-FBB3-40FA-86BF-20D8DB6BCD03}"/>
    <dgm:cxn modelId="{347F974D-C68B-404B-8AC0-EA51B600E384}" type="presOf" srcId="{349C49EE-B6FE-4839-8446-AB1BD4D2A973}" destId="{AD2EECE4-9618-4C9A-888F-DA2F6F536EEB}" srcOrd="0" destOrd="0" presId="urn:microsoft.com/office/officeart/2005/8/layout/hierarchy1"/>
    <dgm:cxn modelId="{DE3D43D3-57A9-4E58-858D-AAF1E078CEA9}" type="presOf" srcId="{CDAEBE76-7292-415F-81AC-C18590CABA6A}" destId="{440B88B8-08CF-4E5A-BE95-9460D5F463C2}" srcOrd="0" destOrd="0" presId="urn:microsoft.com/office/officeart/2005/8/layout/hierarchy1"/>
    <dgm:cxn modelId="{434FA494-7E0B-48C2-98FD-CE8365001533}" type="presOf" srcId="{C3DF595A-06F6-4CEC-AFD1-7ABD28C6E404}" destId="{30DFC520-7AF7-4968-B57D-2E6E22AF32BA}" srcOrd="0" destOrd="0" presId="urn:microsoft.com/office/officeart/2005/8/layout/hierarchy1"/>
    <dgm:cxn modelId="{F6B94160-DBF0-44D7-AAFC-D2076BB26C31}" srcId="{F91BE211-8CBF-4469-BE73-161993C688E4}" destId="{5A28732B-1F09-4AEE-AD90-972102669615}" srcOrd="0" destOrd="0" parTransId="{0986C381-D73E-471B-8C5D-5CD9CCB1A6D1}" sibTransId="{3A70B4C1-8278-42CF-9A55-DDE7852A54A5}"/>
    <dgm:cxn modelId="{B9900631-A1AF-415C-96B9-11D34D2512C6}" type="presOf" srcId="{C2835588-03C2-4193-97A1-F2ABF1CB019A}" destId="{620D0722-9959-48B4-8521-9BD7DA6EC1DB}" srcOrd="0" destOrd="0" presId="urn:microsoft.com/office/officeart/2005/8/layout/hierarchy1"/>
    <dgm:cxn modelId="{059339C3-325F-47B6-9858-F3B5234B5DFD}" srcId="{CC20B76D-BE58-4847-961D-F38445722E5B}" destId="{F91BE211-8CBF-4469-BE73-161993C688E4}" srcOrd="0" destOrd="0" parTransId="{8CAE2C49-96EA-467C-911A-FAB4A9353BC5}" sibTransId="{E6EE646C-BAB2-4792-B1C4-B24D95367AC0}"/>
    <dgm:cxn modelId="{17AD1D43-7AC3-4CBA-8E3A-0B33163DFEFF}" srcId="{C2835588-03C2-4193-97A1-F2ABF1CB019A}" destId="{CDAEBE76-7292-415F-81AC-C18590CABA6A}" srcOrd="0" destOrd="0" parTransId="{C3DF595A-06F6-4CEC-AFD1-7ABD28C6E404}" sibTransId="{EF3FE8D3-1D53-481D-A7D5-7252B965CD49}"/>
    <dgm:cxn modelId="{37FE2B41-2E4D-4E67-B9F7-5F91F99E7C3C}" srcId="{48695687-891A-4CCD-A335-C52B8C2E7426}" destId="{0E690E92-B3B5-44CF-845F-35AF7608B3F0}" srcOrd="0" destOrd="0" parTransId="{349C49EE-B6FE-4839-8446-AB1BD4D2A973}" sibTransId="{2DF35267-7E4D-46FA-AC7F-17C57B4BF233}"/>
    <dgm:cxn modelId="{9CBA1076-887E-461A-A4BE-1034BB15B0AC}" type="presOf" srcId="{F91BE211-8CBF-4469-BE73-161993C688E4}" destId="{70C4C2EB-320C-4109-BC92-B3C521E05320}" srcOrd="0" destOrd="0" presId="urn:microsoft.com/office/officeart/2005/8/layout/hierarchy1"/>
    <dgm:cxn modelId="{70ED755E-2326-4CFF-8F17-7F9AFEBB8D00}" type="presOf" srcId="{48695687-891A-4CCD-A335-C52B8C2E7426}" destId="{6682F1B4-4EE6-4B87-A04D-C636E9E018D1}" srcOrd="0" destOrd="0" presId="urn:microsoft.com/office/officeart/2005/8/layout/hierarchy1"/>
    <dgm:cxn modelId="{D0967A71-37E8-41D3-AB62-B9ACB568F3E1}" type="presOf" srcId="{CC20B76D-BE58-4847-961D-F38445722E5B}" destId="{AEFE45D3-C882-42F2-B0D3-A541065EFF23}" srcOrd="0" destOrd="0" presId="urn:microsoft.com/office/officeart/2005/8/layout/hierarchy1"/>
    <dgm:cxn modelId="{F52F6BC8-DC27-4C30-8A22-9AFC191F3C15}" type="presOf" srcId="{A6A94700-3633-4D47-8461-FE0590EC5D20}" destId="{DC377B19-A3E9-4146-A716-BB4BBBE21899}" srcOrd="0" destOrd="0" presId="urn:microsoft.com/office/officeart/2005/8/layout/hierarchy1"/>
    <dgm:cxn modelId="{0457EDEE-45EF-4BA9-A9C3-8C2FAE9B100A}" type="presOf" srcId="{B9E01B47-307C-43A0-BB79-6EC051686699}" destId="{B73E7236-5086-47F6-BCEA-597A6DEAE7C9}" srcOrd="0" destOrd="0" presId="urn:microsoft.com/office/officeart/2005/8/layout/hierarchy1"/>
    <dgm:cxn modelId="{420B57CA-C2F5-4505-A1AA-F7F37DD63331}" type="presOf" srcId="{0E690E92-B3B5-44CF-845F-35AF7608B3F0}" destId="{632D93ED-4585-4FBD-9E43-850242273D4F}" srcOrd="0" destOrd="0" presId="urn:microsoft.com/office/officeart/2005/8/layout/hierarchy1"/>
    <dgm:cxn modelId="{84686464-49D2-412E-B7DF-B5049E6B13B2}" type="presParOf" srcId="{AEFE45D3-C882-42F2-B0D3-A541065EFF23}" destId="{367DE27D-7D44-4B2E-9122-519E8175C66B}" srcOrd="0" destOrd="0" presId="urn:microsoft.com/office/officeart/2005/8/layout/hierarchy1"/>
    <dgm:cxn modelId="{8B7CDDA4-C19D-41BA-9C76-1603432C0DA0}" type="presParOf" srcId="{367DE27D-7D44-4B2E-9122-519E8175C66B}" destId="{7DB3C6ED-13A4-4385-80A7-41AD7367A2B0}" srcOrd="0" destOrd="0" presId="urn:microsoft.com/office/officeart/2005/8/layout/hierarchy1"/>
    <dgm:cxn modelId="{2BBE6FE4-E203-463D-96B0-679F5D129798}" type="presParOf" srcId="{7DB3C6ED-13A4-4385-80A7-41AD7367A2B0}" destId="{F34CDBE1-6E29-444B-89CB-242B41F8FE1D}" srcOrd="0" destOrd="0" presId="urn:microsoft.com/office/officeart/2005/8/layout/hierarchy1"/>
    <dgm:cxn modelId="{E5BA207A-9760-4FFE-B78A-AF9AEA2A8D5F}" type="presParOf" srcId="{7DB3C6ED-13A4-4385-80A7-41AD7367A2B0}" destId="{70C4C2EB-320C-4109-BC92-B3C521E05320}" srcOrd="1" destOrd="0" presId="urn:microsoft.com/office/officeart/2005/8/layout/hierarchy1"/>
    <dgm:cxn modelId="{D9F5D022-F79B-4FF3-94B5-5A5DAA8A8F1A}" type="presParOf" srcId="{367DE27D-7D44-4B2E-9122-519E8175C66B}" destId="{06A8C431-A246-4ACB-9174-8AED2CA73CA9}" srcOrd="1" destOrd="0" presId="urn:microsoft.com/office/officeart/2005/8/layout/hierarchy1"/>
    <dgm:cxn modelId="{FB6D13DC-64A8-463E-A63B-386E4CE5F3A2}" type="presParOf" srcId="{06A8C431-A246-4ACB-9174-8AED2CA73CA9}" destId="{31592FA6-C478-498D-93AB-1DA2B07EB40B}" srcOrd="0" destOrd="0" presId="urn:microsoft.com/office/officeart/2005/8/layout/hierarchy1"/>
    <dgm:cxn modelId="{006997FD-3978-4EE3-8F8D-E919BBD27136}" type="presParOf" srcId="{06A8C431-A246-4ACB-9174-8AED2CA73CA9}" destId="{A7678DF5-7F35-4104-94AA-701D7F3A36F5}" srcOrd="1" destOrd="0" presId="urn:microsoft.com/office/officeart/2005/8/layout/hierarchy1"/>
    <dgm:cxn modelId="{9930B805-D19B-4E58-9932-4C3A53ABF00C}" type="presParOf" srcId="{A7678DF5-7F35-4104-94AA-701D7F3A36F5}" destId="{DA372A83-76ED-4249-8A90-DB22BC5A009E}" srcOrd="0" destOrd="0" presId="urn:microsoft.com/office/officeart/2005/8/layout/hierarchy1"/>
    <dgm:cxn modelId="{C9A1298A-4D3A-4DA5-ABDD-AC4B7385D462}" type="presParOf" srcId="{DA372A83-76ED-4249-8A90-DB22BC5A009E}" destId="{A3709A70-510F-4FB5-ACF6-40FDFD15555B}" srcOrd="0" destOrd="0" presId="urn:microsoft.com/office/officeart/2005/8/layout/hierarchy1"/>
    <dgm:cxn modelId="{470DF6AE-85D7-4122-B3C4-EB61FEBE861A}" type="presParOf" srcId="{DA372A83-76ED-4249-8A90-DB22BC5A009E}" destId="{D6CC1090-F1FC-4081-A9C1-0BA6F88DB137}" srcOrd="1" destOrd="0" presId="urn:microsoft.com/office/officeart/2005/8/layout/hierarchy1"/>
    <dgm:cxn modelId="{46100967-85D2-41A5-BE02-78EDF51F181A}" type="presParOf" srcId="{A7678DF5-7F35-4104-94AA-701D7F3A36F5}" destId="{98B70847-64FF-4FC1-80F2-093CE4F7A944}" srcOrd="1" destOrd="0" presId="urn:microsoft.com/office/officeart/2005/8/layout/hierarchy1"/>
    <dgm:cxn modelId="{F68BB163-A4F9-4D2E-9180-AE0D24ACA192}" type="presParOf" srcId="{98B70847-64FF-4FC1-80F2-093CE4F7A944}" destId="{DC377B19-A3E9-4146-A716-BB4BBBE21899}" srcOrd="0" destOrd="0" presId="urn:microsoft.com/office/officeart/2005/8/layout/hierarchy1"/>
    <dgm:cxn modelId="{49C6E060-DE5E-4E0D-8A61-47E6D9B308FE}" type="presParOf" srcId="{98B70847-64FF-4FC1-80F2-093CE4F7A944}" destId="{693D6571-A2AE-490E-B422-4A9A6546655D}" srcOrd="1" destOrd="0" presId="urn:microsoft.com/office/officeart/2005/8/layout/hierarchy1"/>
    <dgm:cxn modelId="{F6126272-AFFE-4BFC-918F-A849BB8BFD06}" type="presParOf" srcId="{693D6571-A2AE-490E-B422-4A9A6546655D}" destId="{851938B2-0330-439D-BF72-7C8B0F7871C5}" srcOrd="0" destOrd="0" presId="urn:microsoft.com/office/officeart/2005/8/layout/hierarchy1"/>
    <dgm:cxn modelId="{A8B194BC-89F9-4D0A-8D9B-1D41DF15DC75}" type="presParOf" srcId="{851938B2-0330-439D-BF72-7C8B0F7871C5}" destId="{9F454F14-3203-4CD2-8938-4F121849F0F9}" srcOrd="0" destOrd="0" presId="urn:microsoft.com/office/officeart/2005/8/layout/hierarchy1"/>
    <dgm:cxn modelId="{F76E06F3-3D0A-4167-8502-DE2B3E9C1E51}" type="presParOf" srcId="{851938B2-0330-439D-BF72-7C8B0F7871C5}" destId="{6682F1B4-4EE6-4B87-A04D-C636E9E018D1}" srcOrd="1" destOrd="0" presId="urn:microsoft.com/office/officeart/2005/8/layout/hierarchy1"/>
    <dgm:cxn modelId="{6D415553-31E5-4CF9-837C-CE18E85D9175}" type="presParOf" srcId="{693D6571-A2AE-490E-B422-4A9A6546655D}" destId="{DED1E9A7-EA33-4B52-8CAB-EF78C548FEDF}" srcOrd="1" destOrd="0" presId="urn:microsoft.com/office/officeart/2005/8/layout/hierarchy1"/>
    <dgm:cxn modelId="{3D4E35CB-E45E-4ADB-907C-CDBA142B0D6B}" type="presParOf" srcId="{DED1E9A7-EA33-4B52-8CAB-EF78C548FEDF}" destId="{AD2EECE4-9618-4C9A-888F-DA2F6F536EEB}" srcOrd="0" destOrd="0" presId="urn:microsoft.com/office/officeart/2005/8/layout/hierarchy1"/>
    <dgm:cxn modelId="{D0318255-0BA0-461E-AC8A-79D656ED970F}" type="presParOf" srcId="{DED1E9A7-EA33-4B52-8CAB-EF78C548FEDF}" destId="{DD984A5D-FC5A-4106-9ADA-749B14A82146}" srcOrd="1" destOrd="0" presId="urn:microsoft.com/office/officeart/2005/8/layout/hierarchy1"/>
    <dgm:cxn modelId="{4306DD61-77C4-49B2-8E44-E470A4FFC3CD}" type="presParOf" srcId="{DD984A5D-FC5A-4106-9ADA-749B14A82146}" destId="{82A9F73A-696C-4FF9-A49E-29D3A4F3D8A2}" srcOrd="0" destOrd="0" presId="urn:microsoft.com/office/officeart/2005/8/layout/hierarchy1"/>
    <dgm:cxn modelId="{F3405287-036D-44A7-8B68-58E89F97773F}" type="presParOf" srcId="{82A9F73A-696C-4FF9-A49E-29D3A4F3D8A2}" destId="{9704999B-207A-4533-869D-367E075F3D96}" srcOrd="0" destOrd="0" presId="urn:microsoft.com/office/officeart/2005/8/layout/hierarchy1"/>
    <dgm:cxn modelId="{3A5E01CF-C2A4-445C-9CDE-7A50068BC488}" type="presParOf" srcId="{82A9F73A-696C-4FF9-A49E-29D3A4F3D8A2}" destId="{632D93ED-4585-4FBD-9E43-850242273D4F}" srcOrd="1" destOrd="0" presId="urn:microsoft.com/office/officeart/2005/8/layout/hierarchy1"/>
    <dgm:cxn modelId="{A6A5358A-D7EE-4D49-9148-69B326AD98D9}" type="presParOf" srcId="{DD984A5D-FC5A-4106-9ADA-749B14A82146}" destId="{E30A72EF-FCDD-431F-B3BD-3E15975A04E8}" srcOrd="1" destOrd="0" presId="urn:microsoft.com/office/officeart/2005/8/layout/hierarchy1"/>
    <dgm:cxn modelId="{E2225360-D7E0-4514-B6C5-F01F1642F56F}" type="presParOf" srcId="{98B70847-64FF-4FC1-80F2-093CE4F7A944}" destId="{B73E7236-5086-47F6-BCEA-597A6DEAE7C9}" srcOrd="2" destOrd="0" presId="urn:microsoft.com/office/officeart/2005/8/layout/hierarchy1"/>
    <dgm:cxn modelId="{E330ABF9-C4C9-43D1-967B-CC0466437BB3}" type="presParOf" srcId="{98B70847-64FF-4FC1-80F2-093CE4F7A944}" destId="{523463C2-CE8E-4205-9A8E-03221A15F992}" srcOrd="3" destOrd="0" presId="urn:microsoft.com/office/officeart/2005/8/layout/hierarchy1"/>
    <dgm:cxn modelId="{1CFB8050-E398-4C7F-87AD-2124342766F6}" type="presParOf" srcId="{523463C2-CE8E-4205-9A8E-03221A15F992}" destId="{E8E25922-8F8C-4FF7-904F-512228AA617B}" srcOrd="0" destOrd="0" presId="urn:microsoft.com/office/officeart/2005/8/layout/hierarchy1"/>
    <dgm:cxn modelId="{44A48816-3347-404A-A817-3310AA33B96C}" type="presParOf" srcId="{E8E25922-8F8C-4FF7-904F-512228AA617B}" destId="{E225E28B-6CE6-4E28-9FE3-E901F1E0E52C}" srcOrd="0" destOrd="0" presId="urn:microsoft.com/office/officeart/2005/8/layout/hierarchy1"/>
    <dgm:cxn modelId="{1FBAC257-C603-41F9-8F97-9C626356FD4E}" type="presParOf" srcId="{E8E25922-8F8C-4FF7-904F-512228AA617B}" destId="{620D0722-9959-48B4-8521-9BD7DA6EC1DB}" srcOrd="1" destOrd="0" presId="urn:microsoft.com/office/officeart/2005/8/layout/hierarchy1"/>
    <dgm:cxn modelId="{3769742D-8714-4A5D-B886-685EAADFAA31}" type="presParOf" srcId="{523463C2-CE8E-4205-9A8E-03221A15F992}" destId="{16B30E1C-03F8-4359-ADD7-F5E57DF0AAE9}" srcOrd="1" destOrd="0" presId="urn:microsoft.com/office/officeart/2005/8/layout/hierarchy1"/>
    <dgm:cxn modelId="{E354E1F4-7A17-4D81-A2C5-6029B96E3E70}" type="presParOf" srcId="{16B30E1C-03F8-4359-ADD7-F5E57DF0AAE9}" destId="{30DFC520-7AF7-4968-B57D-2E6E22AF32BA}" srcOrd="0" destOrd="0" presId="urn:microsoft.com/office/officeart/2005/8/layout/hierarchy1"/>
    <dgm:cxn modelId="{341463CF-2134-4D76-BC2D-A37DB5ED1855}" type="presParOf" srcId="{16B30E1C-03F8-4359-ADD7-F5E57DF0AAE9}" destId="{E3F7774A-0104-4020-A2C9-DAA5E8C32B4E}" srcOrd="1" destOrd="0" presId="urn:microsoft.com/office/officeart/2005/8/layout/hierarchy1"/>
    <dgm:cxn modelId="{2ED51723-6A63-4C70-9F11-CCBD67730E66}" type="presParOf" srcId="{E3F7774A-0104-4020-A2C9-DAA5E8C32B4E}" destId="{80E106C8-2D83-4AD7-89E8-F8DC2613A3C9}" srcOrd="0" destOrd="0" presId="urn:microsoft.com/office/officeart/2005/8/layout/hierarchy1"/>
    <dgm:cxn modelId="{CC8C6041-0CBA-4C98-B476-6E27560EC57F}" type="presParOf" srcId="{80E106C8-2D83-4AD7-89E8-F8DC2613A3C9}" destId="{A9F4380D-085F-49B0-9C5D-114AAACDB148}" srcOrd="0" destOrd="0" presId="urn:microsoft.com/office/officeart/2005/8/layout/hierarchy1"/>
    <dgm:cxn modelId="{0674950B-E210-4CD4-8E1F-1AB667F475EB}" type="presParOf" srcId="{80E106C8-2D83-4AD7-89E8-F8DC2613A3C9}" destId="{440B88B8-08CF-4E5A-BE95-9460D5F463C2}" srcOrd="1" destOrd="0" presId="urn:microsoft.com/office/officeart/2005/8/layout/hierarchy1"/>
    <dgm:cxn modelId="{3E55A74B-952C-4928-A4FC-855E760E6C36}" type="presParOf" srcId="{E3F7774A-0104-4020-A2C9-DAA5E8C32B4E}" destId="{C3755A92-B55D-4357-831A-127BBD6E60B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547A0E-CA36-46B7-8BFC-0B72834B3B5D}" type="doc">
      <dgm:prSet loTypeId="urn:microsoft.com/office/officeart/2005/8/layout/bProcess4" loCatId="process" qsTypeId="urn:microsoft.com/office/officeart/2005/8/quickstyle/simple1" qsCatId="simple" csTypeId="urn:microsoft.com/office/officeart/2005/8/colors/accent0_1" csCatId="mainScheme" phldr="1"/>
      <dgm:spPr/>
      <dgm:t>
        <a:bodyPr/>
        <a:lstStyle/>
        <a:p>
          <a:endParaRPr lang="en-US"/>
        </a:p>
      </dgm:t>
    </dgm:pt>
    <dgm:pt modelId="{D5EF28A7-64F4-4515-96B7-E3B1541CCD4B}">
      <dgm:prSet phldrT="[Text]" custT="1"/>
      <dgm:spPr/>
      <dgm:t>
        <a:bodyPr/>
        <a:lstStyle/>
        <a:p>
          <a:r>
            <a:rPr lang="en-US" sz="1200" b="1" dirty="0" smtClean="0"/>
            <a:t>Qualified Teachers</a:t>
          </a:r>
          <a:endParaRPr lang="en-US" sz="1200" b="1" dirty="0"/>
        </a:p>
      </dgm:t>
    </dgm:pt>
    <dgm:pt modelId="{FAA40F54-E6C0-47D9-9436-146C51443D36}" type="parTrans" cxnId="{2C60D1E5-F838-4891-A1B1-E0220C282259}">
      <dgm:prSet/>
      <dgm:spPr/>
      <dgm:t>
        <a:bodyPr/>
        <a:lstStyle/>
        <a:p>
          <a:endParaRPr lang="en-US"/>
        </a:p>
      </dgm:t>
    </dgm:pt>
    <dgm:pt modelId="{2895120A-829A-47FE-9492-7DF56F238F26}" type="sibTrans" cxnId="{2C60D1E5-F838-4891-A1B1-E0220C282259}">
      <dgm:prSet/>
      <dgm:spPr/>
      <dgm:t>
        <a:bodyPr/>
        <a:lstStyle/>
        <a:p>
          <a:endParaRPr lang="en-US"/>
        </a:p>
      </dgm:t>
    </dgm:pt>
    <dgm:pt modelId="{5492C04A-4B58-4A81-A326-3FED989DA967}">
      <dgm:prSet phldrT="[Text]" custT="1"/>
      <dgm:spPr/>
      <dgm:t>
        <a:bodyPr/>
        <a:lstStyle/>
        <a:p>
          <a:r>
            <a:rPr lang="en-US" sz="1100" dirty="0" smtClean="0"/>
            <a:t>Scholarship for qualification including TVET in place </a:t>
          </a:r>
        </a:p>
        <a:p>
          <a:r>
            <a:rPr lang="en-US" sz="1100" dirty="0" smtClean="0"/>
            <a:t>Sponsorships for up-grade programs targeting TVET areas</a:t>
          </a:r>
          <a:endParaRPr lang="en-US" sz="1100" dirty="0"/>
        </a:p>
      </dgm:t>
    </dgm:pt>
    <dgm:pt modelId="{057F1F4E-090D-40B7-A51F-303615875F84}" type="parTrans" cxnId="{F6F1F821-3ACC-4CF2-BFC0-9FD8909AA724}">
      <dgm:prSet/>
      <dgm:spPr/>
      <dgm:t>
        <a:bodyPr/>
        <a:lstStyle/>
        <a:p>
          <a:endParaRPr lang="en-US"/>
        </a:p>
      </dgm:t>
    </dgm:pt>
    <dgm:pt modelId="{216AC1DD-03AD-4ABA-9AD3-DA7C48C13556}" type="sibTrans" cxnId="{F6F1F821-3ACC-4CF2-BFC0-9FD8909AA724}">
      <dgm:prSet/>
      <dgm:spPr/>
      <dgm:t>
        <a:bodyPr/>
        <a:lstStyle/>
        <a:p>
          <a:endParaRPr lang="en-US"/>
        </a:p>
      </dgm:t>
    </dgm:pt>
    <dgm:pt modelId="{FF91EE8D-B193-411D-9668-9FE2ADF19C94}">
      <dgm:prSet phldrT="[Text]" custT="1"/>
      <dgm:spPr/>
      <dgm:t>
        <a:bodyPr/>
        <a:lstStyle/>
        <a:p>
          <a:r>
            <a:rPr lang="en-US" sz="1100" dirty="0" smtClean="0"/>
            <a:t>Teacher training on TVET specific subjects on-going in collaboration with NUS lecturers </a:t>
          </a:r>
          <a:endParaRPr lang="en-US" sz="1100" dirty="0"/>
        </a:p>
      </dgm:t>
    </dgm:pt>
    <dgm:pt modelId="{24DA611C-1D1E-4210-A908-D8DC6FA91247}" type="parTrans" cxnId="{C66D05B7-7554-4103-A5AD-736657496379}">
      <dgm:prSet/>
      <dgm:spPr/>
      <dgm:t>
        <a:bodyPr/>
        <a:lstStyle/>
        <a:p>
          <a:endParaRPr lang="en-US"/>
        </a:p>
      </dgm:t>
    </dgm:pt>
    <dgm:pt modelId="{95B41C2C-3E1C-40C4-A1BF-81597B5CF18B}" type="sibTrans" cxnId="{C66D05B7-7554-4103-A5AD-736657496379}">
      <dgm:prSet/>
      <dgm:spPr/>
      <dgm:t>
        <a:bodyPr/>
        <a:lstStyle/>
        <a:p>
          <a:endParaRPr lang="en-US"/>
        </a:p>
      </dgm:t>
    </dgm:pt>
    <dgm:pt modelId="{C4841B4D-99D4-43C3-AD78-92278F879554}">
      <dgm:prSet phldrT="[Text]" custT="1"/>
      <dgm:spPr/>
      <dgm:t>
        <a:bodyPr/>
        <a:lstStyle/>
        <a:p>
          <a:r>
            <a:rPr lang="en-US" sz="1100" dirty="0" smtClean="0"/>
            <a:t>E- learning platforms to develop resources </a:t>
          </a:r>
        </a:p>
        <a:p>
          <a:r>
            <a:rPr lang="en-US" sz="1100" dirty="0" smtClean="0"/>
            <a:t>Live streaming and use of ICT  </a:t>
          </a:r>
          <a:endParaRPr lang="en-US" sz="1100" dirty="0"/>
        </a:p>
      </dgm:t>
    </dgm:pt>
    <dgm:pt modelId="{36597677-8030-464C-8AE0-9058848429D7}" type="parTrans" cxnId="{26C3DA14-0782-402C-B126-9E2C1EBFF961}">
      <dgm:prSet/>
      <dgm:spPr/>
      <dgm:t>
        <a:bodyPr/>
        <a:lstStyle/>
        <a:p>
          <a:endParaRPr lang="en-US"/>
        </a:p>
      </dgm:t>
    </dgm:pt>
    <dgm:pt modelId="{448DDFA9-9E2B-435F-A977-D422632D3A24}" type="sibTrans" cxnId="{26C3DA14-0782-402C-B126-9E2C1EBFF961}">
      <dgm:prSet/>
      <dgm:spPr/>
      <dgm:t>
        <a:bodyPr/>
        <a:lstStyle/>
        <a:p>
          <a:endParaRPr lang="en-US"/>
        </a:p>
      </dgm:t>
    </dgm:pt>
    <dgm:pt modelId="{552A6992-C684-407A-B026-3C7DD4C95F73}">
      <dgm:prSet phldrT="[Text]" custT="1"/>
      <dgm:spPr/>
      <dgm:t>
        <a:bodyPr/>
        <a:lstStyle/>
        <a:p>
          <a:r>
            <a:rPr lang="en-US" sz="1100" dirty="0" smtClean="0"/>
            <a:t>Enforced through MSS</a:t>
          </a:r>
        </a:p>
        <a:p>
          <a:r>
            <a:rPr lang="en-US" sz="1100" dirty="0" smtClean="0"/>
            <a:t>Colleges in taking TVET subjects must have adequate TVET workshops</a:t>
          </a:r>
        </a:p>
        <a:p>
          <a:r>
            <a:rPr lang="en-US" sz="1100" dirty="0" smtClean="0"/>
            <a:t>Funded through OGG</a:t>
          </a:r>
          <a:endParaRPr lang="en-US" sz="1100" dirty="0"/>
        </a:p>
      </dgm:t>
    </dgm:pt>
    <dgm:pt modelId="{41EE6E56-DB11-43E3-AE1B-BC459F9D3BBA}" type="parTrans" cxnId="{87B9888B-01C5-4540-9349-9562FABAC8F1}">
      <dgm:prSet/>
      <dgm:spPr/>
      <dgm:t>
        <a:bodyPr/>
        <a:lstStyle/>
        <a:p>
          <a:endParaRPr lang="en-US"/>
        </a:p>
      </dgm:t>
    </dgm:pt>
    <dgm:pt modelId="{E172245C-2D15-4204-8E52-64D8B194876B}" type="sibTrans" cxnId="{87B9888B-01C5-4540-9349-9562FABAC8F1}">
      <dgm:prSet/>
      <dgm:spPr/>
      <dgm:t>
        <a:bodyPr/>
        <a:lstStyle/>
        <a:p>
          <a:endParaRPr lang="en-US"/>
        </a:p>
      </dgm:t>
    </dgm:pt>
    <dgm:pt modelId="{6C0065E6-F163-4B6D-8886-45BAA3744DBB}">
      <dgm:prSet phldrT="[Text]" custT="1"/>
      <dgm:spPr/>
      <dgm:t>
        <a:bodyPr/>
        <a:lstStyle/>
        <a:p>
          <a:r>
            <a:rPr lang="en-US" sz="1200" b="1" dirty="0" smtClean="0"/>
            <a:t>Resources/workshops/classrooms</a:t>
          </a:r>
          <a:endParaRPr lang="en-US" sz="1200" b="1" dirty="0"/>
        </a:p>
      </dgm:t>
    </dgm:pt>
    <dgm:pt modelId="{542DE3DD-9F27-433B-843F-7F17F866AA72}" type="parTrans" cxnId="{327C6144-949D-4088-B032-8CDCDE51D1BF}">
      <dgm:prSet/>
      <dgm:spPr/>
      <dgm:t>
        <a:bodyPr/>
        <a:lstStyle/>
        <a:p>
          <a:endParaRPr lang="en-US"/>
        </a:p>
      </dgm:t>
    </dgm:pt>
    <dgm:pt modelId="{FB949CFE-0B70-44B7-BC9A-BB40F37F244B}" type="sibTrans" cxnId="{327C6144-949D-4088-B032-8CDCDE51D1BF}">
      <dgm:prSet/>
      <dgm:spPr/>
      <dgm:t>
        <a:bodyPr/>
        <a:lstStyle/>
        <a:p>
          <a:endParaRPr lang="en-US"/>
        </a:p>
      </dgm:t>
    </dgm:pt>
    <dgm:pt modelId="{C2467B71-823F-4DDE-9EC1-06F34ED8A709}">
      <dgm:prSet phldrT="[Text]" custT="1"/>
      <dgm:spPr/>
      <dgm:t>
        <a:bodyPr/>
        <a:lstStyle/>
        <a:p>
          <a:r>
            <a:rPr lang="en-US" sz="1200" b="1" dirty="0" smtClean="0"/>
            <a:t>Accreditation</a:t>
          </a:r>
          <a:r>
            <a:rPr lang="en-US" sz="2000" dirty="0" smtClean="0"/>
            <a:t> </a:t>
          </a:r>
          <a:endParaRPr lang="en-US" sz="2000" dirty="0"/>
        </a:p>
      </dgm:t>
    </dgm:pt>
    <dgm:pt modelId="{41096B14-C586-4FAB-860B-08F5EE698B54}" type="parTrans" cxnId="{BA912272-2C71-43F3-BA19-E8B4B59AD965}">
      <dgm:prSet/>
      <dgm:spPr/>
      <dgm:t>
        <a:bodyPr/>
        <a:lstStyle/>
        <a:p>
          <a:endParaRPr lang="en-US"/>
        </a:p>
      </dgm:t>
    </dgm:pt>
    <dgm:pt modelId="{5559EB40-96E6-43B0-9E42-9A7A5C39BEB9}" type="sibTrans" cxnId="{BA912272-2C71-43F3-BA19-E8B4B59AD965}">
      <dgm:prSet/>
      <dgm:spPr/>
      <dgm:t>
        <a:bodyPr/>
        <a:lstStyle/>
        <a:p>
          <a:endParaRPr lang="en-US"/>
        </a:p>
      </dgm:t>
    </dgm:pt>
    <dgm:pt modelId="{9030DD06-3542-4A64-B93C-7486C759C792}">
      <dgm:prSet phldrT="[Text]" custT="1"/>
      <dgm:spPr/>
      <dgm:t>
        <a:bodyPr/>
        <a:lstStyle/>
        <a:p>
          <a:r>
            <a:rPr lang="en-US" sz="1000" dirty="0" smtClean="0"/>
            <a:t>2021-2023</a:t>
          </a:r>
        </a:p>
        <a:p>
          <a:r>
            <a:rPr lang="en-US" sz="1000" dirty="0" smtClean="0"/>
            <a:t>Discussions between SQA and MESC for the re-packaging of TVET courses incorporating SQA standards for accreditation </a:t>
          </a:r>
          <a:endParaRPr lang="en-US" sz="1000" dirty="0"/>
        </a:p>
      </dgm:t>
    </dgm:pt>
    <dgm:pt modelId="{71510583-3BFB-4583-926C-CFC51602E3F3}" type="parTrans" cxnId="{120CAE80-9BD3-41A1-9B46-5B4C19694AA8}">
      <dgm:prSet/>
      <dgm:spPr/>
      <dgm:t>
        <a:bodyPr/>
        <a:lstStyle/>
        <a:p>
          <a:endParaRPr lang="en-US"/>
        </a:p>
      </dgm:t>
    </dgm:pt>
    <dgm:pt modelId="{9AB32004-759E-416D-9C47-70B0C0DE097C}" type="sibTrans" cxnId="{120CAE80-9BD3-41A1-9B46-5B4C19694AA8}">
      <dgm:prSet/>
      <dgm:spPr/>
      <dgm:t>
        <a:bodyPr/>
        <a:lstStyle/>
        <a:p>
          <a:endParaRPr lang="en-US"/>
        </a:p>
      </dgm:t>
    </dgm:pt>
    <dgm:pt modelId="{1D8C682D-F9F8-4FA6-A4BB-F74270DD79AA}">
      <dgm:prSet phldrT="[Text]" custT="1"/>
      <dgm:spPr/>
      <dgm:t>
        <a:bodyPr/>
        <a:lstStyle/>
        <a:p>
          <a:r>
            <a:rPr lang="en-US" sz="1200" dirty="0" smtClean="0"/>
            <a:t>Certificate Level accreditation </a:t>
          </a:r>
          <a:endParaRPr lang="en-US" sz="1200" dirty="0"/>
        </a:p>
      </dgm:t>
    </dgm:pt>
    <dgm:pt modelId="{71185FFA-7E22-45EB-AB6D-995CB5F98EE8}" type="parTrans" cxnId="{C62892E0-2754-4FF1-805B-6E8F0C30FA9B}">
      <dgm:prSet/>
      <dgm:spPr/>
      <dgm:t>
        <a:bodyPr/>
        <a:lstStyle/>
        <a:p>
          <a:endParaRPr lang="en-US"/>
        </a:p>
      </dgm:t>
    </dgm:pt>
    <dgm:pt modelId="{DB120555-2BC3-41D9-A762-A7DD6D8F544D}" type="sibTrans" cxnId="{C62892E0-2754-4FF1-805B-6E8F0C30FA9B}">
      <dgm:prSet/>
      <dgm:spPr/>
      <dgm:t>
        <a:bodyPr/>
        <a:lstStyle/>
        <a:p>
          <a:endParaRPr lang="en-US"/>
        </a:p>
      </dgm:t>
    </dgm:pt>
    <dgm:pt modelId="{1D080349-5CAE-4588-8948-6918F77E363B}" type="pres">
      <dgm:prSet presAssocID="{E5547A0E-CA36-46B7-8BFC-0B72834B3B5D}" presName="Name0" presStyleCnt="0">
        <dgm:presLayoutVars>
          <dgm:dir/>
          <dgm:resizeHandles/>
        </dgm:presLayoutVars>
      </dgm:prSet>
      <dgm:spPr/>
      <dgm:t>
        <a:bodyPr/>
        <a:lstStyle/>
        <a:p>
          <a:endParaRPr lang="en-US"/>
        </a:p>
      </dgm:t>
    </dgm:pt>
    <dgm:pt modelId="{F4A6FA94-59B0-4017-A75A-D4B4DD145FF3}" type="pres">
      <dgm:prSet presAssocID="{D5EF28A7-64F4-4515-96B7-E3B1541CCD4B}" presName="compNode" presStyleCnt="0"/>
      <dgm:spPr/>
    </dgm:pt>
    <dgm:pt modelId="{AA01C5E1-94CD-485D-9559-17C203190AC5}" type="pres">
      <dgm:prSet presAssocID="{D5EF28A7-64F4-4515-96B7-E3B1541CCD4B}" presName="dummyConnPt" presStyleCnt="0"/>
      <dgm:spPr/>
    </dgm:pt>
    <dgm:pt modelId="{4E691C84-6E2C-4C6D-B8F9-AC8B2C8A1F29}" type="pres">
      <dgm:prSet presAssocID="{D5EF28A7-64F4-4515-96B7-E3B1541CCD4B}" presName="node" presStyleLbl="node1" presStyleIdx="0" presStyleCnt="9">
        <dgm:presLayoutVars>
          <dgm:bulletEnabled val="1"/>
        </dgm:presLayoutVars>
      </dgm:prSet>
      <dgm:spPr/>
      <dgm:t>
        <a:bodyPr/>
        <a:lstStyle/>
        <a:p>
          <a:endParaRPr lang="en-US"/>
        </a:p>
      </dgm:t>
    </dgm:pt>
    <dgm:pt modelId="{D0B0D99F-4263-486E-896B-0252DF188975}" type="pres">
      <dgm:prSet presAssocID="{2895120A-829A-47FE-9492-7DF56F238F26}" presName="sibTrans" presStyleLbl="bgSibTrans2D1" presStyleIdx="0" presStyleCnt="8"/>
      <dgm:spPr/>
      <dgm:t>
        <a:bodyPr/>
        <a:lstStyle/>
        <a:p>
          <a:endParaRPr lang="en-US"/>
        </a:p>
      </dgm:t>
    </dgm:pt>
    <dgm:pt modelId="{1E799B3F-1B42-406C-866D-249430EC58F7}" type="pres">
      <dgm:prSet presAssocID="{5492C04A-4B58-4A81-A326-3FED989DA967}" presName="compNode" presStyleCnt="0"/>
      <dgm:spPr/>
    </dgm:pt>
    <dgm:pt modelId="{2B4BC5CE-365A-415D-9E18-B176F506AA04}" type="pres">
      <dgm:prSet presAssocID="{5492C04A-4B58-4A81-A326-3FED989DA967}" presName="dummyConnPt" presStyleCnt="0"/>
      <dgm:spPr/>
    </dgm:pt>
    <dgm:pt modelId="{FF8F7860-D4CB-4507-AF2C-20290AAEB643}" type="pres">
      <dgm:prSet presAssocID="{5492C04A-4B58-4A81-A326-3FED989DA967}" presName="node" presStyleLbl="node1" presStyleIdx="1" presStyleCnt="9">
        <dgm:presLayoutVars>
          <dgm:bulletEnabled val="1"/>
        </dgm:presLayoutVars>
      </dgm:prSet>
      <dgm:spPr/>
      <dgm:t>
        <a:bodyPr/>
        <a:lstStyle/>
        <a:p>
          <a:endParaRPr lang="en-US"/>
        </a:p>
      </dgm:t>
    </dgm:pt>
    <dgm:pt modelId="{2A8739C5-4CB2-43DF-9BEF-A4EE740D8D5B}" type="pres">
      <dgm:prSet presAssocID="{216AC1DD-03AD-4ABA-9AD3-DA7C48C13556}" presName="sibTrans" presStyleLbl="bgSibTrans2D1" presStyleIdx="1" presStyleCnt="8"/>
      <dgm:spPr/>
      <dgm:t>
        <a:bodyPr/>
        <a:lstStyle/>
        <a:p>
          <a:endParaRPr lang="en-US"/>
        </a:p>
      </dgm:t>
    </dgm:pt>
    <dgm:pt modelId="{135A77BC-E415-457C-A317-8C84955CB25D}" type="pres">
      <dgm:prSet presAssocID="{FF91EE8D-B193-411D-9668-9FE2ADF19C94}" presName="compNode" presStyleCnt="0"/>
      <dgm:spPr/>
    </dgm:pt>
    <dgm:pt modelId="{B64C1348-879C-4268-A217-1EDF8F5CA5BF}" type="pres">
      <dgm:prSet presAssocID="{FF91EE8D-B193-411D-9668-9FE2ADF19C94}" presName="dummyConnPt" presStyleCnt="0"/>
      <dgm:spPr/>
    </dgm:pt>
    <dgm:pt modelId="{95660255-0A4D-465C-B775-204D6AE0C57D}" type="pres">
      <dgm:prSet presAssocID="{FF91EE8D-B193-411D-9668-9FE2ADF19C94}" presName="node" presStyleLbl="node1" presStyleIdx="2" presStyleCnt="9">
        <dgm:presLayoutVars>
          <dgm:bulletEnabled val="1"/>
        </dgm:presLayoutVars>
      </dgm:prSet>
      <dgm:spPr/>
      <dgm:t>
        <a:bodyPr/>
        <a:lstStyle/>
        <a:p>
          <a:endParaRPr lang="en-US"/>
        </a:p>
      </dgm:t>
    </dgm:pt>
    <dgm:pt modelId="{BCF9420C-CA1D-4C09-BCB9-7B53AE6B7C8B}" type="pres">
      <dgm:prSet presAssocID="{95B41C2C-3E1C-40C4-A1BF-81597B5CF18B}" presName="sibTrans" presStyleLbl="bgSibTrans2D1" presStyleIdx="2" presStyleCnt="8"/>
      <dgm:spPr/>
      <dgm:t>
        <a:bodyPr/>
        <a:lstStyle/>
        <a:p>
          <a:endParaRPr lang="en-US"/>
        </a:p>
      </dgm:t>
    </dgm:pt>
    <dgm:pt modelId="{FDD076BA-DB34-48D0-A6E0-2AD235BCA8D8}" type="pres">
      <dgm:prSet presAssocID="{C4841B4D-99D4-43C3-AD78-92278F879554}" presName="compNode" presStyleCnt="0"/>
      <dgm:spPr/>
    </dgm:pt>
    <dgm:pt modelId="{2B09E043-9747-4712-BB72-2AA4C53EC5DB}" type="pres">
      <dgm:prSet presAssocID="{C4841B4D-99D4-43C3-AD78-92278F879554}" presName="dummyConnPt" presStyleCnt="0"/>
      <dgm:spPr/>
    </dgm:pt>
    <dgm:pt modelId="{61CFAC32-95B5-4BA5-93A8-AA8FA59072AE}" type="pres">
      <dgm:prSet presAssocID="{C4841B4D-99D4-43C3-AD78-92278F879554}" presName="node" presStyleLbl="node1" presStyleIdx="3" presStyleCnt="9" custLinFactNeighborX="1429" custLinFactNeighborY="-4078">
        <dgm:presLayoutVars>
          <dgm:bulletEnabled val="1"/>
        </dgm:presLayoutVars>
      </dgm:prSet>
      <dgm:spPr/>
      <dgm:t>
        <a:bodyPr/>
        <a:lstStyle/>
        <a:p>
          <a:endParaRPr lang="en-US"/>
        </a:p>
      </dgm:t>
    </dgm:pt>
    <dgm:pt modelId="{7FA7219C-D909-4A84-9EBF-B0B2D0CD3892}" type="pres">
      <dgm:prSet presAssocID="{448DDFA9-9E2B-435F-A977-D422632D3A24}" presName="sibTrans" presStyleLbl="bgSibTrans2D1" presStyleIdx="3" presStyleCnt="8"/>
      <dgm:spPr/>
      <dgm:t>
        <a:bodyPr/>
        <a:lstStyle/>
        <a:p>
          <a:endParaRPr lang="en-US"/>
        </a:p>
      </dgm:t>
    </dgm:pt>
    <dgm:pt modelId="{4F69410D-419F-4DD9-B840-D92BFCE3E3EC}" type="pres">
      <dgm:prSet presAssocID="{552A6992-C684-407A-B026-3C7DD4C95F73}" presName="compNode" presStyleCnt="0"/>
      <dgm:spPr/>
    </dgm:pt>
    <dgm:pt modelId="{3FAE37BF-DCCF-45F4-8C6D-6B663F3CD69D}" type="pres">
      <dgm:prSet presAssocID="{552A6992-C684-407A-B026-3C7DD4C95F73}" presName="dummyConnPt" presStyleCnt="0"/>
      <dgm:spPr/>
    </dgm:pt>
    <dgm:pt modelId="{7A814E24-88F0-4A12-A4D3-A312E0F31D39}" type="pres">
      <dgm:prSet presAssocID="{552A6992-C684-407A-B026-3C7DD4C95F73}" presName="node" presStyleLbl="node1" presStyleIdx="4" presStyleCnt="9">
        <dgm:presLayoutVars>
          <dgm:bulletEnabled val="1"/>
        </dgm:presLayoutVars>
      </dgm:prSet>
      <dgm:spPr/>
      <dgm:t>
        <a:bodyPr/>
        <a:lstStyle/>
        <a:p>
          <a:endParaRPr lang="en-US"/>
        </a:p>
      </dgm:t>
    </dgm:pt>
    <dgm:pt modelId="{104C2310-2CDF-4AEB-9976-808508C97D7B}" type="pres">
      <dgm:prSet presAssocID="{E172245C-2D15-4204-8E52-64D8B194876B}" presName="sibTrans" presStyleLbl="bgSibTrans2D1" presStyleIdx="4" presStyleCnt="8"/>
      <dgm:spPr/>
      <dgm:t>
        <a:bodyPr/>
        <a:lstStyle/>
        <a:p>
          <a:endParaRPr lang="en-US"/>
        </a:p>
      </dgm:t>
    </dgm:pt>
    <dgm:pt modelId="{6AAA2F1C-DD42-4737-A7EA-8AD0227780F4}" type="pres">
      <dgm:prSet presAssocID="{6C0065E6-F163-4B6D-8886-45BAA3744DBB}" presName="compNode" presStyleCnt="0"/>
      <dgm:spPr/>
    </dgm:pt>
    <dgm:pt modelId="{6DEB76AD-8DE4-41DB-BFF0-0F917A4F404B}" type="pres">
      <dgm:prSet presAssocID="{6C0065E6-F163-4B6D-8886-45BAA3744DBB}" presName="dummyConnPt" presStyleCnt="0"/>
      <dgm:spPr/>
    </dgm:pt>
    <dgm:pt modelId="{56A5B86B-5AF4-4B20-8CAF-97AC38562BBF}" type="pres">
      <dgm:prSet presAssocID="{6C0065E6-F163-4B6D-8886-45BAA3744DBB}" presName="node" presStyleLbl="node1" presStyleIdx="5" presStyleCnt="9">
        <dgm:presLayoutVars>
          <dgm:bulletEnabled val="1"/>
        </dgm:presLayoutVars>
      </dgm:prSet>
      <dgm:spPr/>
      <dgm:t>
        <a:bodyPr/>
        <a:lstStyle/>
        <a:p>
          <a:endParaRPr lang="en-US"/>
        </a:p>
      </dgm:t>
    </dgm:pt>
    <dgm:pt modelId="{788C3A90-0887-42D5-99DB-6E5C859DCDA1}" type="pres">
      <dgm:prSet presAssocID="{FB949CFE-0B70-44B7-BC9A-BB40F37F244B}" presName="sibTrans" presStyleLbl="bgSibTrans2D1" presStyleIdx="5" presStyleCnt="8"/>
      <dgm:spPr/>
      <dgm:t>
        <a:bodyPr/>
        <a:lstStyle/>
        <a:p>
          <a:endParaRPr lang="en-US"/>
        </a:p>
      </dgm:t>
    </dgm:pt>
    <dgm:pt modelId="{F64238B2-FBE2-4D10-B686-620DA2B02B8B}" type="pres">
      <dgm:prSet presAssocID="{C2467B71-823F-4DDE-9EC1-06F34ED8A709}" presName="compNode" presStyleCnt="0"/>
      <dgm:spPr/>
    </dgm:pt>
    <dgm:pt modelId="{8EFF7CF5-D27E-4F38-8B99-384134372AE1}" type="pres">
      <dgm:prSet presAssocID="{C2467B71-823F-4DDE-9EC1-06F34ED8A709}" presName="dummyConnPt" presStyleCnt="0"/>
      <dgm:spPr/>
    </dgm:pt>
    <dgm:pt modelId="{7C4D25B8-2C2E-42B7-9A45-11B8038E016B}" type="pres">
      <dgm:prSet presAssocID="{C2467B71-823F-4DDE-9EC1-06F34ED8A709}" presName="node" presStyleLbl="node1" presStyleIdx="6" presStyleCnt="9">
        <dgm:presLayoutVars>
          <dgm:bulletEnabled val="1"/>
        </dgm:presLayoutVars>
      </dgm:prSet>
      <dgm:spPr/>
      <dgm:t>
        <a:bodyPr/>
        <a:lstStyle/>
        <a:p>
          <a:endParaRPr lang="en-US"/>
        </a:p>
      </dgm:t>
    </dgm:pt>
    <dgm:pt modelId="{893317DD-4E60-490C-B1D1-D69AAA8760C0}" type="pres">
      <dgm:prSet presAssocID="{5559EB40-96E6-43B0-9E42-9A7A5C39BEB9}" presName="sibTrans" presStyleLbl="bgSibTrans2D1" presStyleIdx="6" presStyleCnt="8"/>
      <dgm:spPr/>
      <dgm:t>
        <a:bodyPr/>
        <a:lstStyle/>
        <a:p>
          <a:endParaRPr lang="en-US"/>
        </a:p>
      </dgm:t>
    </dgm:pt>
    <dgm:pt modelId="{E2B49013-1F67-4D10-87AC-4A5A206C8731}" type="pres">
      <dgm:prSet presAssocID="{9030DD06-3542-4A64-B93C-7486C759C792}" presName="compNode" presStyleCnt="0"/>
      <dgm:spPr/>
    </dgm:pt>
    <dgm:pt modelId="{167A336B-972B-434D-AEB5-9069BF403CE5}" type="pres">
      <dgm:prSet presAssocID="{9030DD06-3542-4A64-B93C-7486C759C792}" presName="dummyConnPt" presStyleCnt="0"/>
      <dgm:spPr/>
    </dgm:pt>
    <dgm:pt modelId="{5407613F-4EF2-4886-BC64-9465194B7623}" type="pres">
      <dgm:prSet presAssocID="{9030DD06-3542-4A64-B93C-7486C759C792}" presName="node" presStyleLbl="node1" presStyleIdx="7" presStyleCnt="9">
        <dgm:presLayoutVars>
          <dgm:bulletEnabled val="1"/>
        </dgm:presLayoutVars>
      </dgm:prSet>
      <dgm:spPr/>
      <dgm:t>
        <a:bodyPr/>
        <a:lstStyle/>
        <a:p>
          <a:endParaRPr lang="en-US"/>
        </a:p>
      </dgm:t>
    </dgm:pt>
    <dgm:pt modelId="{68A67D97-A924-4F08-B0CE-CA94AF599552}" type="pres">
      <dgm:prSet presAssocID="{9AB32004-759E-416D-9C47-70B0C0DE097C}" presName="sibTrans" presStyleLbl="bgSibTrans2D1" presStyleIdx="7" presStyleCnt="8"/>
      <dgm:spPr/>
      <dgm:t>
        <a:bodyPr/>
        <a:lstStyle/>
        <a:p>
          <a:endParaRPr lang="en-US"/>
        </a:p>
      </dgm:t>
    </dgm:pt>
    <dgm:pt modelId="{BB2DE285-45C1-480B-871F-FCF3BC0CF4F7}" type="pres">
      <dgm:prSet presAssocID="{1D8C682D-F9F8-4FA6-A4BB-F74270DD79AA}" presName="compNode" presStyleCnt="0"/>
      <dgm:spPr/>
    </dgm:pt>
    <dgm:pt modelId="{312BC03F-25A6-4250-A09D-72B23AB5FE3C}" type="pres">
      <dgm:prSet presAssocID="{1D8C682D-F9F8-4FA6-A4BB-F74270DD79AA}" presName="dummyConnPt" presStyleCnt="0"/>
      <dgm:spPr/>
    </dgm:pt>
    <dgm:pt modelId="{8F561033-48FF-473B-963B-833822C0FD8B}" type="pres">
      <dgm:prSet presAssocID="{1D8C682D-F9F8-4FA6-A4BB-F74270DD79AA}" presName="node" presStyleLbl="node1" presStyleIdx="8" presStyleCnt="9">
        <dgm:presLayoutVars>
          <dgm:bulletEnabled val="1"/>
        </dgm:presLayoutVars>
      </dgm:prSet>
      <dgm:spPr/>
      <dgm:t>
        <a:bodyPr/>
        <a:lstStyle/>
        <a:p>
          <a:endParaRPr lang="en-US"/>
        </a:p>
      </dgm:t>
    </dgm:pt>
  </dgm:ptLst>
  <dgm:cxnLst>
    <dgm:cxn modelId="{26C3DA14-0782-402C-B126-9E2C1EBFF961}" srcId="{E5547A0E-CA36-46B7-8BFC-0B72834B3B5D}" destId="{C4841B4D-99D4-43C3-AD78-92278F879554}" srcOrd="3" destOrd="0" parTransId="{36597677-8030-464C-8AE0-9058848429D7}" sibTransId="{448DDFA9-9E2B-435F-A977-D422632D3A24}"/>
    <dgm:cxn modelId="{2C60D1E5-F838-4891-A1B1-E0220C282259}" srcId="{E5547A0E-CA36-46B7-8BFC-0B72834B3B5D}" destId="{D5EF28A7-64F4-4515-96B7-E3B1541CCD4B}" srcOrd="0" destOrd="0" parTransId="{FAA40F54-E6C0-47D9-9436-146C51443D36}" sibTransId="{2895120A-829A-47FE-9492-7DF56F238F26}"/>
    <dgm:cxn modelId="{FE0B5AFD-2FC5-4FB0-9587-6E72101D76AF}" type="presOf" srcId="{D5EF28A7-64F4-4515-96B7-E3B1541CCD4B}" destId="{4E691C84-6E2C-4C6D-B8F9-AC8B2C8A1F29}" srcOrd="0" destOrd="0" presId="urn:microsoft.com/office/officeart/2005/8/layout/bProcess4"/>
    <dgm:cxn modelId="{E32093D9-E472-483C-A1DC-D3DA368E6447}" type="presOf" srcId="{E5547A0E-CA36-46B7-8BFC-0B72834B3B5D}" destId="{1D080349-5CAE-4588-8948-6918F77E363B}" srcOrd="0" destOrd="0" presId="urn:microsoft.com/office/officeart/2005/8/layout/bProcess4"/>
    <dgm:cxn modelId="{120CAE80-9BD3-41A1-9B46-5B4C19694AA8}" srcId="{E5547A0E-CA36-46B7-8BFC-0B72834B3B5D}" destId="{9030DD06-3542-4A64-B93C-7486C759C792}" srcOrd="7" destOrd="0" parTransId="{71510583-3BFB-4583-926C-CFC51602E3F3}" sibTransId="{9AB32004-759E-416D-9C47-70B0C0DE097C}"/>
    <dgm:cxn modelId="{593CE35A-69AF-4B8B-A3CB-13AF1D55822C}" type="presOf" srcId="{5492C04A-4B58-4A81-A326-3FED989DA967}" destId="{FF8F7860-D4CB-4507-AF2C-20290AAEB643}" srcOrd="0" destOrd="0" presId="urn:microsoft.com/office/officeart/2005/8/layout/bProcess4"/>
    <dgm:cxn modelId="{A4336D9B-6451-4A74-B42F-16B84D322FE1}" type="presOf" srcId="{552A6992-C684-407A-B026-3C7DD4C95F73}" destId="{7A814E24-88F0-4A12-A4D3-A312E0F31D39}" srcOrd="0" destOrd="0" presId="urn:microsoft.com/office/officeart/2005/8/layout/bProcess4"/>
    <dgm:cxn modelId="{BA912272-2C71-43F3-BA19-E8B4B59AD965}" srcId="{E5547A0E-CA36-46B7-8BFC-0B72834B3B5D}" destId="{C2467B71-823F-4DDE-9EC1-06F34ED8A709}" srcOrd="6" destOrd="0" parTransId="{41096B14-C586-4FAB-860B-08F5EE698B54}" sibTransId="{5559EB40-96E6-43B0-9E42-9A7A5C39BEB9}"/>
    <dgm:cxn modelId="{1BE85125-4D76-4EBB-B719-368A23CE80F6}" type="presOf" srcId="{9AB32004-759E-416D-9C47-70B0C0DE097C}" destId="{68A67D97-A924-4F08-B0CE-CA94AF599552}" srcOrd="0" destOrd="0" presId="urn:microsoft.com/office/officeart/2005/8/layout/bProcess4"/>
    <dgm:cxn modelId="{EE98D93A-345B-46AF-ACFF-D2D55D7420B1}" type="presOf" srcId="{216AC1DD-03AD-4ABA-9AD3-DA7C48C13556}" destId="{2A8739C5-4CB2-43DF-9BEF-A4EE740D8D5B}" srcOrd="0" destOrd="0" presId="urn:microsoft.com/office/officeart/2005/8/layout/bProcess4"/>
    <dgm:cxn modelId="{ABA55473-05FB-46C1-82C6-CC4FC15E2342}" type="presOf" srcId="{FB949CFE-0B70-44B7-BC9A-BB40F37F244B}" destId="{788C3A90-0887-42D5-99DB-6E5C859DCDA1}" srcOrd="0" destOrd="0" presId="urn:microsoft.com/office/officeart/2005/8/layout/bProcess4"/>
    <dgm:cxn modelId="{BE6C2849-AE28-480E-8BF1-B283229A31D8}" type="presOf" srcId="{C2467B71-823F-4DDE-9EC1-06F34ED8A709}" destId="{7C4D25B8-2C2E-42B7-9A45-11B8038E016B}" srcOrd="0" destOrd="0" presId="urn:microsoft.com/office/officeart/2005/8/layout/bProcess4"/>
    <dgm:cxn modelId="{9CB859E5-D473-442D-9BD1-914F77C88A37}" type="presOf" srcId="{C4841B4D-99D4-43C3-AD78-92278F879554}" destId="{61CFAC32-95B5-4BA5-93A8-AA8FA59072AE}" srcOrd="0" destOrd="0" presId="urn:microsoft.com/office/officeart/2005/8/layout/bProcess4"/>
    <dgm:cxn modelId="{D0BF0AA9-0787-4C38-AC7B-A4FA7474746A}" type="presOf" srcId="{9030DD06-3542-4A64-B93C-7486C759C792}" destId="{5407613F-4EF2-4886-BC64-9465194B7623}" srcOrd="0" destOrd="0" presId="urn:microsoft.com/office/officeart/2005/8/layout/bProcess4"/>
    <dgm:cxn modelId="{0257182B-C355-4675-BD2D-A709B32AD594}" type="presOf" srcId="{95B41C2C-3E1C-40C4-A1BF-81597B5CF18B}" destId="{BCF9420C-CA1D-4C09-BCB9-7B53AE6B7C8B}" srcOrd="0" destOrd="0" presId="urn:microsoft.com/office/officeart/2005/8/layout/bProcess4"/>
    <dgm:cxn modelId="{C66D05B7-7554-4103-A5AD-736657496379}" srcId="{E5547A0E-CA36-46B7-8BFC-0B72834B3B5D}" destId="{FF91EE8D-B193-411D-9668-9FE2ADF19C94}" srcOrd="2" destOrd="0" parTransId="{24DA611C-1D1E-4210-A908-D8DC6FA91247}" sibTransId="{95B41C2C-3E1C-40C4-A1BF-81597B5CF18B}"/>
    <dgm:cxn modelId="{24FCDF89-03DB-4BDB-8AB7-D5C4C20FC2D1}" type="presOf" srcId="{2895120A-829A-47FE-9492-7DF56F238F26}" destId="{D0B0D99F-4263-486E-896B-0252DF188975}" srcOrd="0" destOrd="0" presId="urn:microsoft.com/office/officeart/2005/8/layout/bProcess4"/>
    <dgm:cxn modelId="{753241AC-35EF-4413-AB5A-C9AB71FE40EB}" type="presOf" srcId="{5559EB40-96E6-43B0-9E42-9A7A5C39BEB9}" destId="{893317DD-4E60-490C-B1D1-D69AAA8760C0}" srcOrd="0" destOrd="0" presId="urn:microsoft.com/office/officeart/2005/8/layout/bProcess4"/>
    <dgm:cxn modelId="{AA55C410-F940-4493-A31C-41E6DCEF04E3}" type="presOf" srcId="{448DDFA9-9E2B-435F-A977-D422632D3A24}" destId="{7FA7219C-D909-4A84-9EBF-B0B2D0CD3892}" srcOrd="0" destOrd="0" presId="urn:microsoft.com/office/officeart/2005/8/layout/bProcess4"/>
    <dgm:cxn modelId="{C62892E0-2754-4FF1-805B-6E8F0C30FA9B}" srcId="{E5547A0E-CA36-46B7-8BFC-0B72834B3B5D}" destId="{1D8C682D-F9F8-4FA6-A4BB-F74270DD79AA}" srcOrd="8" destOrd="0" parTransId="{71185FFA-7E22-45EB-AB6D-995CB5F98EE8}" sibTransId="{DB120555-2BC3-41D9-A762-A7DD6D8F544D}"/>
    <dgm:cxn modelId="{D2156134-C1AB-4CCA-8B33-93AE1619F88D}" type="presOf" srcId="{6C0065E6-F163-4B6D-8886-45BAA3744DBB}" destId="{56A5B86B-5AF4-4B20-8CAF-97AC38562BBF}" srcOrd="0" destOrd="0" presId="urn:microsoft.com/office/officeart/2005/8/layout/bProcess4"/>
    <dgm:cxn modelId="{F6F1F821-3ACC-4CF2-BFC0-9FD8909AA724}" srcId="{E5547A0E-CA36-46B7-8BFC-0B72834B3B5D}" destId="{5492C04A-4B58-4A81-A326-3FED989DA967}" srcOrd="1" destOrd="0" parTransId="{057F1F4E-090D-40B7-A51F-303615875F84}" sibTransId="{216AC1DD-03AD-4ABA-9AD3-DA7C48C13556}"/>
    <dgm:cxn modelId="{5E26BAA6-13D1-474B-B3E0-568E9B7DB587}" type="presOf" srcId="{1D8C682D-F9F8-4FA6-A4BB-F74270DD79AA}" destId="{8F561033-48FF-473B-963B-833822C0FD8B}" srcOrd="0" destOrd="0" presId="urn:microsoft.com/office/officeart/2005/8/layout/bProcess4"/>
    <dgm:cxn modelId="{28FB8813-BE66-4005-A61D-2D8D5C3A626D}" type="presOf" srcId="{E172245C-2D15-4204-8E52-64D8B194876B}" destId="{104C2310-2CDF-4AEB-9976-808508C97D7B}" srcOrd="0" destOrd="0" presId="urn:microsoft.com/office/officeart/2005/8/layout/bProcess4"/>
    <dgm:cxn modelId="{87B9888B-01C5-4540-9349-9562FABAC8F1}" srcId="{E5547A0E-CA36-46B7-8BFC-0B72834B3B5D}" destId="{552A6992-C684-407A-B026-3C7DD4C95F73}" srcOrd="4" destOrd="0" parTransId="{41EE6E56-DB11-43E3-AE1B-BC459F9D3BBA}" sibTransId="{E172245C-2D15-4204-8E52-64D8B194876B}"/>
    <dgm:cxn modelId="{BE9A3E9D-E0D6-4B1C-8BC0-EAA5CAFA3EDE}" type="presOf" srcId="{FF91EE8D-B193-411D-9668-9FE2ADF19C94}" destId="{95660255-0A4D-465C-B775-204D6AE0C57D}" srcOrd="0" destOrd="0" presId="urn:microsoft.com/office/officeart/2005/8/layout/bProcess4"/>
    <dgm:cxn modelId="{327C6144-949D-4088-B032-8CDCDE51D1BF}" srcId="{E5547A0E-CA36-46B7-8BFC-0B72834B3B5D}" destId="{6C0065E6-F163-4B6D-8886-45BAA3744DBB}" srcOrd="5" destOrd="0" parTransId="{542DE3DD-9F27-433B-843F-7F17F866AA72}" sibTransId="{FB949CFE-0B70-44B7-BC9A-BB40F37F244B}"/>
    <dgm:cxn modelId="{2FB62A43-C142-402A-B994-E1334116ED3B}" type="presParOf" srcId="{1D080349-5CAE-4588-8948-6918F77E363B}" destId="{F4A6FA94-59B0-4017-A75A-D4B4DD145FF3}" srcOrd="0" destOrd="0" presId="urn:microsoft.com/office/officeart/2005/8/layout/bProcess4"/>
    <dgm:cxn modelId="{A485FF64-4B41-489F-917A-ED30FBF4EBC8}" type="presParOf" srcId="{F4A6FA94-59B0-4017-A75A-D4B4DD145FF3}" destId="{AA01C5E1-94CD-485D-9559-17C203190AC5}" srcOrd="0" destOrd="0" presId="urn:microsoft.com/office/officeart/2005/8/layout/bProcess4"/>
    <dgm:cxn modelId="{21C0E258-1356-4EB0-953C-4BA38F0201B2}" type="presParOf" srcId="{F4A6FA94-59B0-4017-A75A-D4B4DD145FF3}" destId="{4E691C84-6E2C-4C6D-B8F9-AC8B2C8A1F29}" srcOrd="1" destOrd="0" presId="urn:microsoft.com/office/officeart/2005/8/layout/bProcess4"/>
    <dgm:cxn modelId="{255F0ABB-989B-4DA9-9100-449DE48625B6}" type="presParOf" srcId="{1D080349-5CAE-4588-8948-6918F77E363B}" destId="{D0B0D99F-4263-486E-896B-0252DF188975}" srcOrd="1" destOrd="0" presId="urn:microsoft.com/office/officeart/2005/8/layout/bProcess4"/>
    <dgm:cxn modelId="{B9B82162-C96E-4CEC-A064-40579C677D5C}" type="presParOf" srcId="{1D080349-5CAE-4588-8948-6918F77E363B}" destId="{1E799B3F-1B42-406C-866D-249430EC58F7}" srcOrd="2" destOrd="0" presId="urn:microsoft.com/office/officeart/2005/8/layout/bProcess4"/>
    <dgm:cxn modelId="{4F78BF41-4989-4BD9-BF44-730670EF162C}" type="presParOf" srcId="{1E799B3F-1B42-406C-866D-249430EC58F7}" destId="{2B4BC5CE-365A-415D-9E18-B176F506AA04}" srcOrd="0" destOrd="0" presId="urn:microsoft.com/office/officeart/2005/8/layout/bProcess4"/>
    <dgm:cxn modelId="{164FB84B-9C90-43D2-A607-2C1BD56D2C60}" type="presParOf" srcId="{1E799B3F-1B42-406C-866D-249430EC58F7}" destId="{FF8F7860-D4CB-4507-AF2C-20290AAEB643}" srcOrd="1" destOrd="0" presId="urn:microsoft.com/office/officeart/2005/8/layout/bProcess4"/>
    <dgm:cxn modelId="{C60C32D5-55AE-49C6-8377-DF13BADB21C4}" type="presParOf" srcId="{1D080349-5CAE-4588-8948-6918F77E363B}" destId="{2A8739C5-4CB2-43DF-9BEF-A4EE740D8D5B}" srcOrd="3" destOrd="0" presId="urn:microsoft.com/office/officeart/2005/8/layout/bProcess4"/>
    <dgm:cxn modelId="{9A8860C3-A504-4491-8196-00027D7E836D}" type="presParOf" srcId="{1D080349-5CAE-4588-8948-6918F77E363B}" destId="{135A77BC-E415-457C-A317-8C84955CB25D}" srcOrd="4" destOrd="0" presId="urn:microsoft.com/office/officeart/2005/8/layout/bProcess4"/>
    <dgm:cxn modelId="{6B51245D-E25B-4CF2-A646-2EA8894E9453}" type="presParOf" srcId="{135A77BC-E415-457C-A317-8C84955CB25D}" destId="{B64C1348-879C-4268-A217-1EDF8F5CA5BF}" srcOrd="0" destOrd="0" presId="urn:microsoft.com/office/officeart/2005/8/layout/bProcess4"/>
    <dgm:cxn modelId="{0BCB6640-4E83-4EC0-B79C-A90737DE0D09}" type="presParOf" srcId="{135A77BC-E415-457C-A317-8C84955CB25D}" destId="{95660255-0A4D-465C-B775-204D6AE0C57D}" srcOrd="1" destOrd="0" presId="urn:microsoft.com/office/officeart/2005/8/layout/bProcess4"/>
    <dgm:cxn modelId="{63964056-978E-4697-85E6-D79D175CAD24}" type="presParOf" srcId="{1D080349-5CAE-4588-8948-6918F77E363B}" destId="{BCF9420C-CA1D-4C09-BCB9-7B53AE6B7C8B}" srcOrd="5" destOrd="0" presId="urn:microsoft.com/office/officeart/2005/8/layout/bProcess4"/>
    <dgm:cxn modelId="{0783FF64-06C6-42EA-83F6-D52912DBC219}" type="presParOf" srcId="{1D080349-5CAE-4588-8948-6918F77E363B}" destId="{FDD076BA-DB34-48D0-A6E0-2AD235BCA8D8}" srcOrd="6" destOrd="0" presId="urn:microsoft.com/office/officeart/2005/8/layout/bProcess4"/>
    <dgm:cxn modelId="{76144AB6-4054-446C-AC69-9E4B673C7D61}" type="presParOf" srcId="{FDD076BA-DB34-48D0-A6E0-2AD235BCA8D8}" destId="{2B09E043-9747-4712-BB72-2AA4C53EC5DB}" srcOrd="0" destOrd="0" presId="urn:microsoft.com/office/officeart/2005/8/layout/bProcess4"/>
    <dgm:cxn modelId="{24A24535-84C7-4A02-9688-78FCE7CEA874}" type="presParOf" srcId="{FDD076BA-DB34-48D0-A6E0-2AD235BCA8D8}" destId="{61CFAC32-95B5-4BA5-93A8-AA8FA59072AE}" srcOrd="1" destOrd="0" presId="urn:microsoft.com/office/officeart/2005/8/layout/bProcess4"/>
    <dgm:cxn modelId="{FC6D7C59-B0E9-4242-B888-9857A8E08C70}" type="presParOf" srcId="{1D080349-5CAE-4588-8948-6918F77E363B}" destId="{7FA7219C-D909-4A84-9EBF-B0B2D0CD3892}" srcOrd="7" destOrd="0" presId="urn:microsoft.com/office/officeart/2005/8/layout/bProcess4"/>
    <dgm:cxn modelId="{59100C37-41C7-41C6-8ECC-848C93BCB705}" type="presParOf" srcId="{1D080349-5CAE-4588-8948-6918F77E363B}" destId="{4F69410D-419F-4DD9-B840-D92BFCE3E3EC}" srcOrd="8" destOrd="0" presId="urn:microsoft.com/office/officeart/2005/8/layout/bProcess4"/>
    <dgm:cxn modelId="{1F770D2C-A5B5-42C0-9D8B-525568CA32E4}" type="presParOf" srcId="{4F69410D-419F-4DD9-B840-D92BFCE3E3EC}" destId="{3FAE37BF-DCCF-45F4-8C6D-6B663F3CD69D}" srcOrd="0" destOrd="0" presId="urn:microsoft.com/office/officeart/2005/8/layout/bProcess4"/>
    <dgm:cxn modelId="{2AD75D5F-2CB9-4CDB-AFFC-BCF5D326CA24}" type="presParOf" srcId="{4F69410D-419F-4DD9-B840-D92BFCE3E3EC}" destId="{7A814E24-88F0-4A12-A4D3-A312E0F31D39}" srcOrd="1" destOrd="0" presId="urn:microsoft.com/office/officeart/2005/8/layout/bProcess4"/>
    <dgm:cxn modelId="{80E550BC-D9BD-447B-BE59-375C5C31817C}" type="presParOf" srcId="{1D080349-5CAE-4588-8948-6918F77E363B}" destId="{104C2310-2CDF-4AEB-9976-808508C97D7B}" srcOrd="9" destOrd="0" presId="urn:microsoft.com/office/officeart/2005/8/layout/bProcess4"/>
    <dgm:cxn modelId="{996FF280-5EB9-41EA-A53E-C1DB7EAD23AB}" type="presParOf" srcId="{1D080349-5CAE-4588-8948-6918F77E363B}" destId="{6AAA2F1C-DD42-4737-A7EA-8AD0227780F4}" srcOrd="10" destOrd="0" presId="urn:microsoft.com/office/officeart/2005/8/layout/bProcess4"/>
    <dgm:cxn modelId="{8A5B3968-9845-412E-8378-AD7B692A3A53}" type="presParOf" srcId="{6AAA2F1C-DD42-4737-A7EA-8AD0227780F4}" destId="{6DEB76AD-8DE4-41DB-BFF0-0F917A4F404B}" srcOrd="0" destOrd="0" presId="urn:microsoft.com/office/officeart/2005/8/layout/bProcess4"/>
    <dgm:cxn modelId="{1831D945-0500-4BAE-8F1F-767644EF5664}" type="presParOf" srcId="{6AAA2F1C-DD42-4737-A7EA-8AD0227780F4}" destId="{56A5B86B-5AF4-4B20-8CAF-97AC38562BBF}" srcOrd="1" destOrd="0" presId="urn:microsoft.com/office/officeart/2005/8/layout/bProcess4"/>
    <dgm:cxn modelId="{B1263985-8185-4B67-B4D6-23F72FE159CF}" type="presParOf" srcId="{1D080349-5CAE-4588-8948-6918F77E363B}" destId="{788C3A90-0887-42D5-99DB-6E5C859DCDA1}" srcOrd="11" destOrd="0" presId="urn:microsoft.com/office/officeart/2005/8/layout/bProcess4"/>
    <dgm:cxn modelId="{C369B442-8F18-4459-ADFA-244EF00DBAF9}" type="presParOf" srcId="{1D080349-5CAE-4588-8948-6918F77E363B}" destId="{F64238B2-FBE2-4D10-B686-620DA2B02B8B}" srcOrd="12" destOrd="0" presId="urn:microsoft.com/office/officeart/2005/8/layout/bProcess4"/>
    <dgm:cxn modelId="{A7E7056A-2948-4C54-84EA-2D9A7CC5DC00}" type="presParOf" srcId="{F64238B2-FBE2-4D10-B686-620DA2B02B8B}" destId="{8EFF7CF5-D27E-4F38-8B99-384134372AE1}" srcOrd="0" destOrd="0" presId="urn:microsoft.com/office/officeart/2005/8/layout/bProcess4"/>
    <dgm:cxn modelId="{38A95158-4855-4BED-B69A-53DC078D4D49}" type="presParOf" srcId="{F64238B2-FBE2-4D10-B686-620DA2B02B8B}" destId="{7C4D25B8-2C2E-42B7-9A45-11B8038E016B}" srcOrd="1" destOrd="0" presId="urn:microsoft.com/office/officeart/2005/8/layout/bProcess4"/>
    <dgm:cxn modelId="{6CF28397-C456-4086-AA30-CAB3D7226D91}" type="presParOf" srcId="{1D080349-5CAE-4588-8948-6918F77E363B}" destId="{893317DD-4E60-490C-B1D1-D69AAA8760C0}" srcOrd="13" destOrd="0" presId="urn:microsoft.com/office/officeart/2005/8/layout/bProcess4"/>
    <dgm:cxn modelId="{EEBC7408-98F8-4F8B-970F-8B7551246B71}" type="presParOf" srcId="{1D080349-5CAE-4588-8948-6918F77E363B}" destId="{E2B49013-1F67-4D10-87AC-4A5A206C8731}" srcOrd="14" destOrd="0" presId="urn:microsoft.com/office/officeart/2005/8/layout/bProcess4"/>
    <dgm:cxn modelId="{96289D9F-84A1-467E-B7EC-5C5BD2318F36}" type="presParOf" srcId="{E2B49013-1F67-4D10-87AC-4A5A206C8731}" destId="{167A336B-972B-434D-AEB5-9069BF403CE5}" srcOrd="0" destOrd="0" presId="urn:microsoft.com/office/officeart/2005/8/layout/bProcess4"/>
    <dgm:cxn modelId="{F1800D15-36BE-4239-9C13-8536D411FDB5}" type="presParOf" srcId="{E2B49013-1F67-4D10-87AC-4A5A206C8731}" destId="{5407613F-4EF2-4886-BC64-9465194B7623}" srcOrd="1" destOrd="0" presId="urn:microsoft.com/office/officeart/2005/8/layout/bProcess4"/>
    <dgm:cxn modelId="{C49CBED7-83D6-43F2-A57E-9FBDCEC93C51}" type="presParOf" srcId="{1D080349-5CAE-4588-8948-6918F77E363B}" destId="{68A67D97-A924-4F08-B0CE-CA94AF599552}" srcOrd="15" destOrd="0" presId="urn:microsoft.com/office/officeart/2005/8/layout/bProcess4"/>
    <dgm:cxn modelId="{22F195DF-DFCB-4EFF-8F94-BE2209F386C9}" type="presParOf" srcId="{1D080349-5CAE-4588-8948-6918F77E363B}" destId="{BB2DE285-45C1-480B-871F-FCF3BC0CF4F7}" srcOrd="16" destOrd="0" presId="urn:microsoft.com/office/officeart/2005/8/layout/bProcess4"/>
    <dgm:cxn modelId="{04689850-CDEC-4D3E-8566-5A2146633BB0}" type="presParOf" srcId="{BB2DE285-45C1-480B-871F-FCF3BC0CF4F7}" destId="{312BC03F-25A6-4250-A09D-72B23AB5FE3C}" srcOrd="0" destOrd="0" presId="urn:microsoft.com/office/officeart/2005/8/layout/bProcess4"/>
    <dgm:cxn modelId="{859EB01B-5FDE-4ABD-8BF1-EEEB4F404FD6}" type="presParOf" srcId="{BB2DE285-45C1-480B-871F-FCF3BC0CF4F7}" destId="{8F561033-48FF-473B-963B-833822C0FD8B}"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48B41-36DC-49E5-82CE-B7A5F1FE88C7}">
      <dsp:nvSpPr>
        <dsp:cNvPr id="0" name=""/>
        <dsp:cNvSpPr/>
      </dsp:nvSpPr>
      <dsp:spPr>
        <a:xfrm>
          <a:off x="432661" y="136524"/>
          <a:ext cx="1557757" cy="1557994"/>
        </a:xfrm>
        <a:prstGeom prst="circularArrow">
          <a:avLst>
            <a:gd name="adj1" fmla="val 10980"/>
            <a:gd name="adj2" fmla="val 1142322"/>
            <a:gd name="adj3" fmla="val 4500000"/>
            <a:gd name="adj4" fmla="val 10800000"/>
            <a:gd name="adj5" fmla="val 125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A0C51-FE9D-4B86-9EE1-B815278943F6}">
      <dsp:nvSpPr>
        <dsp:cNvPr id="0" name=""/>
        <dsp:cNvSpPr/>
      </dsp:nvSpPr>
      <dsp:spPr>
        <a:xfrm>
          <a:off x="776977" y="699008"/>
          <a:ext cx="865615" cy="432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smtClean="0">
              <a:solidFill>
                <a:schemeClr val="bg1"/>
              </a:solidFill>
            </a:rPr>
            <a:t>Resources</a:t>
          </a:r>
          <a:endParaRPr lang="en-US" sz="1100" b="1" kern="1200" dirty="0">
            <a:solidFill>
              <a:schemeClr val="bg1"/>
            </a:solidFill>
          </a:endParaRPr>
        </a:p>
      </dsp:txBody>
      <dsp:txXfrm>
        <a:off x="776977" y="699008"/>
        <a:ext cx="865615" cy="432704"/>
      </dsp:txXfrm>
    </dsp:sp>
    <dsp:sp modelId="{FA4A613F-C0CC-4CB5-B174-04CA72E7A300}">
      <dsp:nvSpPr>
        <dsp:cNvPr id="0" name=""/>
        <dsp:cNvSpPr/>
      </dsp:nvSpPr>
      <dsp:spPr>
        <a:xfrm>
          <a:off x="0" y="1031708"/>
          <a:ext cx="1557757" cy="1557994"/>
        </a:xfrm>
        <a:prstGeom prst="leftCircularArrow">
          <a:avLst>
            <a:gd name="adj1" fmla="val 10980"/>
            <a:gd name="adj2" fmla="val 1142322"/>
            <a:gd name="adj3" fmla="val 6300000"/>
            <a:gd name="adj4" fmla="val 18900000"/>
            <a:gd name="adj5" fmla="val 125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B41C8B-EE6B-4898-8982-197BB7A2A820}">
      <dsp:nvSpPr>
        <dsp:cNvPr id="0" name=""/>
        <dsp:cNvSpPr/>
      </dsp:nvSpPr>
      <dsp:spPr>
        <a:xfrm>
          <a:off x="346070" y="1599369"/>
          <a:ext cx="865615" cy="432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smtClean="0">
              <a:solidFill>
                <a:schemeClr val="bg1"/>
              </a:solidFill>
            </a:rPr>
            <a:t>Quality </a:t>
          </a:r>
          <a:endParaRPr lang="en-US" sz="1100" b="1" kern="1200" dirty="0">
            <a:solidFill>
              <a:schemeClr val="bg1"/>
            </a:solidFill>
          </a:endParaRPr>
        </a:p>
      </dsp:txBody>
      <dsp:txXfrm>
        <a:off x="346070" y="1599369"/>
        <a:ext cx="865615" cy="432704"/>
      </dsp:txXfrm>
    </dsp:sp>
    <dsp:sp modelId="{B7B0FD86-6093-4BA1-B071-BEA35C71BEF0}">
      <dsp:nvSpPr>
        <dsp:cNvPr id="0" name=""/>
        <dsp:cNvSpPr/>
      </dsp:nvSpPr>
      <dsp:spPr>
        <a:xfrm>
          <a:off x="543533" y="2034015"/>
          <a:ext cx="1338354" cy="1338891"/>
        </a:xfrm>
        <a:prstGeom prst="blockArc">
          <a:avLst>
            <a:gd name="adj1" fmla="val 13500000"/>
            <a:gd name="adj2" fmla="val 10800000"/>
            <a:gd name="adj3" fmla="val 1274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51C073-6EB1-4997-A544-3208EE805023}">
      <dsp:nvSpPr>
        <dsp:cNvPr id="0" name=""/>
        <dsp:cNvSpPr/>
      </dsp:nvSpPr>
      <dsp:spPr>
        <a:xfrm>
          <a:off x="1990711" y="2401345"/>
          <a:ext cx="934654" cy="623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00050">
            <a:lnSpc>
              <a:spcPct val="90000"/>
            </a:lnSpc>
            <a:spcBef>
              <a:spcPct val="0"/>
            </a:spcBef>
            <a:spcAft>
              <a:spcPct val="15000"/>
            </a:spcAft>
            <a:buChar char="••"/>
          </a:pPr>
          <a:endParaRPr lang="en-US" sz="900" b="1" kern="1200">
            <a:solidFill>
              <a:schemeClr val="bg1"/>
            </a:solidFill>
          </a:endParaRPr>
        </a:p>
      </dsp:txBody>
      <dsp:txXfrm>
        <a:off x="1990711" y="2401345"/>
        <a:ext cx="934654" cy="623327"/>
      </dsp:txXfrm>
    </dsp:sp>
    <dsp:sp modelId="{D5A108FC-9ABB-4158-930E-6C30E0730CFC}">
      <dsp:nvSpPr>
        <dsp:cNvPr id="0" name=""/>
        <dsp:cNvSpPr/>
      </dsp:nvSpPr>
      <dsp:spPr>
        <a:xfrm>
          <a:off x="779024" y="2501025"/>
          <a:ext cx="865615" cy="432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smtClean="0">
              <a:solidFill>
                <a:schemeClr val="bg1"/>
              </a:solidFill>
            </a:rPr>
            <a:t>Relevance </a:t>
          </a:r>
          <a:endParaRPr lang="en-US" sz="1100" b="1" kern="1200" dirty="0">
            <a:solidFill>
              <a:schemeClr val="bg1"/>
            </a:solidFill>
          </a:endParaRPr>
        </a:p>
      </dsp:txBody>
      <dsp:txXfrm>
        <a:off x="779024" y="2501025"/>
        <a:ext cx="865615" cy="4327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491410-F51D-4F5A-9132-C8D7644A181E}">
      <dsp:nvSpPr>
        <dsp:cNvPr id="0" name=""/>
        <dsp:cNvSpPr/>
      </dsp:nvSpPr>
      <dsp:spPr>
        <a:xfrm>
          <a:off x="2908" y="1548874"/>
          <a:ext cx="1158038" cy="955139"/>
        </a:xfrm>
        <a:prstGeom prst="roundRect">
          <a:avLst>
            <a:gd name="adj" fmla="val 10000"/>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57150" lvl="1" indent="-57150" algn="l" defTabSz="355600">
            <a:lnSpc>
              <a:spcPct val="90000"/>
            </a:lnSpc>
            <a:spcBef>
              <a:spcPct val="0"/>
            </a:spcBef>
            <a:spcAft>
              <a:spcPct val="15000"/>
            </a:spcAft>
            <a:buChar char="••"/>
          </a:pPr>
          <a:r>
            <a:rPr lang="en-US" sz="800" kern="1200" dirty="0" smtClean="0"/>
            <a:t>TVET subjects offered as part of the general curriculum from Year 9-Year 13</a:t>
          </a:r>
          <a:endParaRPr lang="en-US" sz="800" kern="1200" dirty="0"/>
        </a:p>
      </dsp:txBody>
      <dsp:txXfrm>
        <a:off x="24888" y="1570854"/>
        <a:ext cx="1114078" cy="706507"/>
      </dsp:txXfrm>
    </dsp:sp>
    <dsp:sp modelId="{F163D958-FD00-41FF-B817-DED75F75AB18}">
      <dsp:nvSpPr>
        <dsp:cNvPr id="0" name=""/>
        <dsp:cNvSpPr/>
      </dsp:nvSpPr>
      <dsp:spPr>
        <a:xfrm>
          <a:off x="659895" y="1798627"/>
          <a:ext cx="1244204" cy="1244204"/>
        </a:xfrm>
        <a:prstGeom prst="leftCircularArrow">
          <a:avLst>
            <a:gd name="adj1" fmla="val 2892"/>
            <a:gd name="adj2" fmla="val 353684"/>
            <a:gd name="adj3" fmla="val 2129195"/>
            <a:gd name="adj4" fmla="val 9024489"/>
            <a:gd name="adj5" fmla="val 3374"/>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73CD61-6FE3-48FB-AC63-463B0DD070FF}">
      <dsp:nvSpPr>
        <dsp:cNvPr id="0" name=""/>
        <dsp:cNvSpPr/>
      </dsp:nvSpPr>
      <dsp:spPr>
        <a:xfrm>
          <a:off x="260249" y="2299341"/>
          <a:ext cx="1029367" cy="409345"/>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Since 2004</a:t>
          </a:r>
        </a:p>
      </dsp:txBody>
      <dsp:txXfrm>
        <a:off x="272238" y="2311330"/>
        <a:ext cx="1005389" cy="385367"/>
      </dsp:txXfrm>
    </dsp:sp>
    <dsp:sp modelId="{3D19D06F-7543-4F66-BE1B-35D29DBC2BC4}">
      <dsp:nvSpPr>
        <dsp:cNvPr id="0" name=""/>
        <dsp:cNvSpPr/>
      </dsp:nvSpPr>
      <dsp:spPr>
        <a:xfrm>
          <a:off x="1460951" y="1548874"/>
          <a:ext cx="1158038" cy="955139"/>
        </a:xfrm>
        <a:prstGeom prst="roundRect">
          <a:avLst>
            <a:gd name="adj" fmla="val 10000"/>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57150" lvl="1" indent="-57150" algn="l" defTabSz="355600">
            <a:lnSpc>
              <a:spcPct val="90000"/>
            </a:lnSpc>
            <a:spcBef>
              <a:spcPct val="0"/>
            </a:spcBef>
            <a:spcAft>
              <a:spcPct val="15000"/>
            </a:spcAft>
            <a:buChar char="••"/>
          </a:pPr>
          <a:r>
            <a:rPr lang="en-US" sz="800" kern="1200" dirty="0" smtClean="0"/>
            <a:t>Feasibility Study of TVET commissioned by AUSAID</a:t>
          </a:r>
          <a:endParaRPr lang="en-US" sz="800" kern="1200" dirty="0"/>
        </a:p>
      </dsp:txBody>
      <dsp:txXfrm>
        <a:off x="1482931" y="1775526"/>
        <a:ext cx="1114078" cy="706507"/>
      </dsp:txXfrm>
    </dsp:sp>
    <dsp:sp modelId="{92E1BFD9-332C-4020-8D83-6198D74A553A}">
      <dsp:nvSpPr>
        <dsp:cNvPr id="0" name=""/>
        <dsp:cNvSpPr/>
      </dsp:nvSpPr>
      <dsp:spPr>
        <a:xfrm>
          <a:off x="2108289" y="972605"/>
          <a:ext cx="1392176" cy="1392176"/>
        </a:xfrm>
        <a:prstGeom prst="circularArrow">
          <a:avLst>
            <a:gd name="adj1" fmla="val 2584"/>
            <a:gd name="adj2" fmla="val 313832"/>
            <a:gd name="adj3" fmla="val 19510657"/>
            <a:gd name="adj4" fmla="val 12575511"/>
            <a:gd name="adj5" fmla="val 3015"/>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CF1B80-6963-4462-AEC6-B1EDC933BE8F}">
      <dsp:nvSpPr>
        <dsp:cNvPr id="0" name=""/>
        <dsp:cNvSpPr/>
      </dsp:nvSpPr>
      <dsp:spPr>
        <a:xfrm>
          <a:off x="1718293" y="1344201"/>
          <a:ext cx="1029367" cy="409345"/>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2014</a:t>
          </a:r>
          <a:endParaRPr lang="en-US" sz="1300" kern="1200" dirty="0"/>
        </a:p>
      </dsp:txBody>
      <dsp:txXfrm>
        <a:off x="1730282" y="1356190"/>
        <a:ext cx="1005389" cy="385367"/>
      </dsp:txXfrm>
    </dsp:sp>
    <dsp:sp modelId="{10E7D535-1401-4084-9399-96CAF816D4BA}">
      <dsp:nvSpPr>
        <dsp:cNvPr id="0" name=""/>
        <dsp:cNvSpPr/>
      </dsp:nvSpPr>
      <dsp:spPr>
        <a:xfrm>
          <a:off x="2918995" y="1548874"/>
          <a:ext cx="1158038" cy="955139"/>
        </a:xfrm>
        <a:prstGeom prst="roundRect">
          <a:avLst>
            <a:gd name="adj" fmla="val 10000"/>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57150" lvl="1" indent="-57150" algn="l" defTabSz="355600">
            <a:lnSpc>
              <a:spcPct val="90000"/>
            </a:lnSpc>
            <a:spcBef>
              <a:spcPct val="0"/>
            </a:spcBef>
            <a:spcAft>
              <a:spcPct val="15000"/>
            </a:spcAft>
            <a:buChar char="••"/>
          </a:pPr>
          <a:r>
            <a:rPr lang="en-US" sz="800" kern="1200" dirty="0" smtClean="0"/>
            <a:t>Evaluation and Analysis of TVET curriculum commissioned by MESC</a:t>
          </a:r>
          <a:endParaRPr lang="en-US" sz="800" kern="1200" dirty="0"/>
        </a:p>
      </dsp:txBody>
      <dsp:txXfrm>
        <a:off x="2940975" y="1570854"/>
        <a:ext cx="1114078" cy="706507"/>
      </dsp:txXfrm>
    </dsp:sp>
    <dsp:sp modelId="{5C16FD94-71A9-45EC-86D8-D5355DF1F504}">
      <dsp:nvSpPr>
        <dsp:cNvPr id="0" name=""/>
        <dsp:cNvSpPr/>
      </dsp:nvSpPr>
      <dsp:spPr>
        <a:xfrm>
          <a:off x="3575982" y="1798627"/>
          <a:ext cx="1244204" cy="1244204"/>
        </a:xfrm>
        <a:prstGeom prst="leftCircularArrow">
          <a:avLst>
            <a:gd name="adj1" fmla="val 2892"/>
            <a:gd name="adj2" fmla="val 353684"/>
            <a:gd name="adj3" fmla="val 2129195"/>
            <a:gd name="adj4" fmla="val 9024489"/>
            <a:gd name="adj5" fmla="val 3374"/>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63D402-B565-4281-91EC-09F8982BD0D2}">
      <dsp:nvSpPr>
        <dsp:cNvPr id="0" name=""/>
        <dsp:cNvSpPr/>
      </dsp:nvSpPr>
      <dsp:spPr>
        <a:xfrm>
          <a:off x="3176337" y="2299341"/>
          <a:ext cx="1029367" cy="409345"/>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2017</a:t>
          </a:r>
          <a:endParaRPr lang="en-US" sz="1300" kern="1200" dirty="0"/>
        </a:p>
      </dsp:txBody>
      <dsp:txXfrm>
        <a:off x="3188326" y="2311330"/>
        <a:ext cx="1005389" cy="385367"/>
      </dsp:txXfrm>
    </dsp:sp>
    <dsp:sp modelId="{1BA2B961-D027-4775-937E-171D80428FA5}">
      <dsp:nvSpPr>
        <dsp:cNvPr id="0" name=""/>
        <dsp:cNvSpPr/>
      </dsp:nvSpPr>
      <dsp:spPr>
        <a:xfrm>
          <a:off x="4377038" y="1548874"/>
          <a:ext cx="1158038" cy="955139"/>
        </a:xfrm>
        <a:prstGeom prst="roundRect">
          <a:avLst>
            <a:gd name="adj" fmla="val 10000"/>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57150" lvl="1" indent="-57150" algn="l" defTabSz="355600">
            <a:lnSpc>
              <a:spcPct val="90000"/>
            </a:lnSpc>
            <a:spcBef>
              <a:spcPct val="0"/>
            </a:spcBef>
            <a:spcAft>
              <a:spcPct val="15000"/>
            </a:spcAft>
            <a:buChar char="••"/>
          </a:pPr>
          <a:r>
            <a:rPr lang="en-US" sz="800" kern="1200" dirty="0" smtClean="0"/>
            <a:t>National School Technical and Vocational Education and Training (TVET Policy)</a:t>
          </a:r>
          <a:endParaRPr lang="en-US" sz="800" kern="1200" dirty="0"/>
        </a:p>
      </dsp:txBody>
      <dsp:txXfrm>
        <a:off x="4399018" y="1775526"/>
        <a:ext cx="1114078" cy="706507"/>
      </dsp:txXfrm>
    </dsp:sp>
    <dsp:sp modelId="{9E8F287E-B2BB-4133-8A4D-00BED2BDEFD9}">
      <dsp:nvSpPr>
        <dsp:cNvPr id="0" name=""/>
        <dsp:cNvSpPr/>
      </dsp:nvSpPr>
      <dsp:spPr>
        <a:xfrm>
          <a:off x="5024376" y="972605"/>
          <a:ext cx="1392176" cy="1392176"/>
        </a:xfrm>
        <a:prstGeom prst="circularArrow">
          <a:avLst>
            <a:gd name="adj1" fmla="val 2584"/>
            <a:gd name="adj2" fmla="val 313832"/>
            <a:gd name="adj3" fmla="val 19510657"/>
            <a:gd name="adj4" fmla="val 12575511"/>
            <a:gd name="adj5" fmla="val 3015"/>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00CAF8-6149-4344-829A-CC973654ADD5}">
      <dsp:nvSpPr>
        <dsp:cNvPr id="0" name=""/>
        <dsp:cNvSpPr/>
      </dsp:nvSpPr>
      <dsp:spPr>
        <a:xfrm>
          <a:off x="4634380" y="1344201"/>
          <a:ext cx="1029367" cy="409345"/>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2018</a:t>
          </a:r>
          <a:endParaRPr lang="en-US" sz="1300" kern="1200" dirty="0"/>
        </a:p>
      </dsp:txBody>
      <dsp:txXfrm>
        <a:off x="4646369" y="1356190"/>
        <a:ext cx="1005389" cy="385367"/>
      </dsp:txXfrm>
    </dsp:sp>
    <dsp:sp modelId="{F3ED70A6-58C2-4D03-9C43-5CC4E724A5AA}">
      <dsp:nvSpPr>
        <dsp:cNvPr id="0" name=""/>
        <dsp:cNvSpPr/>
      </dsp:nvSpPr>
      <dsp:spPr>
        <a:xfrm>
          <a:off x="5835082" y="1548874"/>
          <a:ext cx="1158038" cy="955139"/>
        </a:xfrm>
        <a:prstGeom prst="roundRect">
          <a:avLst>
            <a:gd name="adj" fmla="val 10000"/>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57150" lvl="1" indent="-57150" algn="l" defTabSz="355600">
            <a:lnSpc>
              <a:spcPct val="90000"/>
            </a:lnSpc>
            <a:spcBef>
              <a:spcPct val="0"/>
            </a:spcBef>
            <a:spcAft>
              <a:spcPct val="15000"/>
            </a:spcAft>
            <a:buChar char="••"/>
          </a:pPr>
          <a:r>
            <a:rPr lang="en-US" sz="800" kern="1200" dirty="0" smtClean="0"/>
            <a:t> 4 YEAR LEVEL approved by Cabinet for Implementation (2021-2024)</a:t>
          </a:r>
          <a:endParaRPr lang="en-US" sz="800" kern="1200" dirty="0"/>
        </a:p>
      </dsp:txBody>
      <dsp:txXfrm>
        <a:off x="5857062" y="1570854"/>
        <a:ext cx="1114078" cy="706507"/>
      </dsp:txXfrm>
    </dsp:sp>
    <dsp:sp modelId="{DF377467-D6F9-447C-9D22-34CF41F5C892}">
      <dsp:nvSpPr>
        <dsp:cNvPr id="0" name=""/>
        <dsp:cNvSpPr/>
      </dsp:nvSpPr>
      <dsp:spPr>
        <a:xfrm>
          <a:off x="6092424" y="2299341"/>
          <a:ext cx="1029367" cy="409345"/>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2020</a:t>
          </a:r>
          <a:endParaRPr lang="en-US" sz="1300" kern="1200" dirty="0"/>
        </a:p>
      </dsp:txBody>
      <dsp:txXfrm>
        <a:off x="6104413" y="2311330"/>
        <a:ext cx="1005389" cy="3853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44DD3F-CCF7-43B9-A073-FD31D2C1F14A}">
      <dsp:nvSpPr>
        <dsp:cNvPr id="0" name=""/>
        <dsp:cNvSpPr/>
      </dsp:nvSpPr>
      <dsp:spPr>
        <a:xfrm>
          <a:off x="7178713" y="1454950"/>
          <a:ext cx="597495" cy="229955"/>
        </a:xfrm>
        <a:custGeom>
          <a:avLst/>
          <a:gdLst/>
          <a:ahLst/>
          <a:cxnLst/>
          <a:rect l="0" t="0" r="0" b="0"/>
          <a:pathLst>
            <a:path>
              <a:moveTo>
                <a:pt x="0" y="0"/>
              </a:moveTo>
              <a:lnTo>
                <a:pt x="0" y="156707"/>
              </a:lnTo>
              <a:lnTo>
                <a:pt x="597495" y="156707"/>
              </a:lnTo>
              <a:lnTo>
                <a:pt x="597495" y="229955"/>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1E169D-E21F-4B4D-9710-6DD5FFE2B05A}">
      <dsp:nvSpPr>
        <dsp:cNvPr id="0" name=""/>
        <dsp:cNvSpPr/>
      </dsp:nvSpPr>
      <dsp:spPr>
        <a:xfrm>
          <a:off x="6461636" y="1454950"/>
          <a:ext cx="717077" cy="229955"/>
        </a:xfrm>
        <a:custGeom>
          <a:avLst/>
          <a:gdLst/>
          <a:ahLst/>
          <a:cxnLst/>
          <a:rect l="0" t="0" r="0" b="0"/>
          <a:pathLst>
            <a:path>
              <a:moveTo>
                <a:pt x="717077" y="0"/>
              </a:moveTo>
              <a:lnTo>
                <a:pt x="717077" y="156707"/>
              </a:lnTo>
              <a:lnTo>
                <a:pt x="0" y="156707"/>
              </a:lnTo>
              <a:lnTo>
                <a:pt x="0" y="229955"/>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D29529-EC2A-49DD-A3FF-2504204BE5AF}">
      <dsp:nvSpPr>
        <dsp:cNvPr id="0" name=""/>
        <dsp:cNvSpPr/>
      </dsp:nvSpPr>
      <dsp:spPr>
        <a:xfrm>
          <a:off x="3870231" y="722916"/>
          <a:ext cx="3308482" cy="229955"/>
        </a:xfrm>
        <a:custGeom>
          <a:avLst/>
          <a:gdLst/>
          <a:ahLst/>
          <a:cxnLst/>
          <a:rect l="0" t="0" r="0" b="0"/>
          <a:pathLst>
            <a:path>
              <a:moveTo>
                <a:pt x="0" y="0"/>
              </a:moveTo>
              <a:lnTo>
                <a:pt x="0" y="156707"/>
              </a:lnTo>
              <a:lnTo>
                <a:pt x="3308482" y="156707"/>
              </a:lnTo>
              <a:lnTo>
                <a:pt x="3308482" y="22995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D1F162-814A-4204-A88A-B267FCFB9EBE}">
      <dsp:nvSpPr>
        <dsp:cNvPr id="0" name=""/>
        <dsp:cNvSpPr/>
      </dsp:nvSpPr>
      <dsp:spPr>
        <a:xfrm>
          <a:off x="5053302" y="1454950"/>
          <a:ext cx="91440" cy="251338"/>
        </a:xfrm>
        <a:custGeom>
          <a:avLst/>
          <a:gdLst/>
          <a:ahLst/>
          <a:cxnLst/>
          <a:rect l="0" t="0" r="0" b="0"/>
          <a:pathLst>
            <a:path>
              <a:moveTo>
                <a:pt x="52843" y="0"/>
              </a:moveTo>
              <a:lnTo>
                <a:pt x="52843" y="178091"/>
              </a:lnTo>
              <a:lnTo>
                <a:pt x="45720" y="178091"/>
              </a:lnTo>
              <a:lnTo>
                <a:pt x="45720" y="251338"/>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82D60F-929B-41A4-BF48-236B109648B2}">
      <dsp:nvSpPr>
        <dsp:cNvPr id="0" name=""/>
        <dsp:cNvSpPr/>
      </dsp:nvSpPr>
      <dsp:spPr>
        <a:xfrm>
          <a:off x="3870231" y="722916"/>
          <a:ext cx="1235915" cy="229955"/>
        </a:xfrm>
        <a:custGeom>
          <a:avLst/>
          <a:gdLst/>
          <a:ahLst/>
          <a:cxnLst/>
          <a:rect l="0" t="0" r="0" b="0"/>
          <a:pathLst>
            <a:path>
              <a:moveTo>
                <a:pt x="0" y="0"/>
              </a:moveTo>
              <a:lnTo>
                <a:pt x="0" y="156707"/>
              </a:lnTo>
              <a:lnTo>
                <a:pt x="1235915" y="156707"/>
              </a:lnTo>
              <a:lnTo>
                <a:pt x="1235915" y="22995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89B7E0-620A-44C9-8351-C4B2C33169BD}">
      <dsp:nvSpPr>
        <dsp:cNvPr id="0" name=""/>
        <dsp:cNvSpPr/>
      </dsp:nvSpPr>
      <dsp:spPr>
        <a:xfrm>
          <a:off x="3472122" y="1454950"/>
          <a:ext cx="91440" cy="229955"/>
        </a:xfrm>
        <a:custGeom>
          <a:avLst/>
          <a:gdLst/>
          <a:ahLst/>
          <a:cxnLst/>
          <a:rect l="0" t="0" r="0" b="0"/>
          <a:pathLst>
            <a:path>
              <a:moveTo>
                <a:pt x="45720" y="0"/>
              </a:moveTo>
              <a:lnTo>
                <a:pt x="45720" y="229955"/>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E74AA6-701A-461E-854B-DD325883274E}">
      <dsp:nvSpPr>
        <dsp:cNvPr id="0" name=""/>
        <dsp:cNvSpPr/>
      </dsp:nvSpPr>
      <dsp:spPr>
        <a:xfrm>
          <a:off x="3517842" y="722916"/>
          <a:ext cx="352389" cy="229955"/>
        </a:xfrm>
        <a:custGeom>
          <a:avLst/>
          <a:gdLst/>
          <a:ahLst/>
          <a:cxnLst/>
          <a:rect l="0" t="0" r="0" b="0"/>
          <a:pathLst>
            <a:path>
              <a:moveTo>
                <a:pt x="352389" y="0"/>
              </a:moveTo>
              <a:lnTo>
                <a:pt x="352389" y="156707"/>
              </a:lnTo>
              <a:lnTo>
                <a:pt x="0" y="156707"/>
              </a:lnTo>
              <a:lnTo>
                <a:pt x="0" y="22995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9F674F-6075-413E-8BAF-B81F9DC2838C}">
      <dsp:nvSpPr>
        <dsp:cNvPr id="0" name=""/>
        <dsp:cNvSpPr/>
      </dsp:nvSpPr>
      <dsp:spPr>
        <a:xfrm>
          <a:off x="1931238" y="1454950"/>
          <a:ext cx="91440" cy="229955"/>
        </a:xfrm>
        <a:custGeom>
          <a:avLst/>
          <a:gdLst/>
          <a:ahLst/>
          <a:cxnLst/>
          <a:rect l="0" t="0" r="0" b="0"/>
          <a:pathLst>
            <a:path>
              <a:moveTo>
                <a:pt x="45720" y="0"/>
              </a:moveTo>
              <a:lnTo>
                <a:pt x="45720" y="229955"/>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9C3CB9-0BFF-48E4-AFD7-62CA1D1DE921}">
      <dsp:nvSpPr>
        <dsp:cNvPr id="0" name=""/>
        <dsp:cNvSpPr/>
      </dsp:nvSpPr>
      <dsp:spPr>
        <a:xfrm>
          <a:off x="1976958" y="722916"/>
          <a:ext cx="1893272" cy="229955"/>
        </a:xfrm>
        <a:custGeom>
          <a:avLst/>
          <a:gdLst/>
          <a:ahLst/>
          <a:cxnLst/>
          <a:rect l="0" t="0" r="0" b="0"/>
          <a:pathLst>
            <a:path>
              <a:moveTo>
                <a:pt x="1893272" y="0"/>
              </a:moveTo>
              <a:lnTo>
                <a:pt x="1893272" y="156707"/>
              </a:lnTo>
              <a:lnTo>
                <a:pt x="0" y="156707"/>
              </a:lnTo>
              <a:lnTo>
                <a:pt x="0" y="22995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41A88F-7CE0-49F5-8B43-72AD51404A14}">
      <dsp:nvSpPr>
        <dsp:cNvPr id="0" name=""/>
        <dsp:cNvSpPr/>
      </dsp:nvSpPr>
      <dsp:spPr>
        <a:xfrm>
          <a:off x="591095" y="722916"/>
          <a:ext cx="3279136" cy="229955"/>
        </a:xfrm>
        <a:custGeom>
          <a:avLst/>
          <a:gdLst/>
          <a:ahLst/>
          <a:cxnLst/>
          <a:rect l="0" t="0" r="0" b="0"/>
          <a:pathLst>
            <a:path>
              <a:moveTo>
                <a:pt x="3279136" y="0"/>
              </a:moveTo>
              <a:lnTo>
                <a:pt x="3279136" y="156707"/>
              </a:lnTo>
              <a:lnTo>
                <a:pt x="0" y="156707"/>
              </a:lnTo>
              <a:lnTo>
                <a:pt x="0" y="22995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27F3AF-F098-46F0-B0F6-E5019C09AC93}">
      <dsp:nvSpPr>
        <dsp:cNvPr id="0" name=""/>
        <dsp:cNvSpPr/>
      </dsp:nvSpPr>
      <dsp:spPr>
        <a:xfrm>
          <a:off x="3003776" y="220836"/>
          <a:ext cx="1732909" cy="5020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B9C356-5256-4C75-AAC6-381E41FA41BD}">
      <dsp:nvSpPr>
        <dsp:cNvPr id="0" name=""/>
        <dsp:cNvSpPr/>
      </dsp:nvSpPr>
      <dsp:spPr>
        <a:xfrm>
          <a:off x="3091629" y="304296"/>
          <a:ext cx="1732909" cy="5020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smtClean="0"/>
            <a:t>FOUR LEARNING AREAS/PATHWAYS </a:t>
          </a:r>
          <a:endParaRPr lang="en-US" sz="800" b="1" kern="1200" dirty="0"/>
        </a:p>
      </dsp:txBody>
      <dsp:txXfrm>
        <a:off x="3106334" y="319001"/>
        <a:ext cx="1703499" cy="472669"/>
      </dsp:txXfrm>
    </dsp:sp>
    <dsp:sp modelId="{A5CF2DE7-C17D-4536-B36B-0D4923BCAFCC}">
      <dsp:nvSpPr>
        <dsp:cNvPr id="0" name=""/>
        <dsp:cNvSpPr/>
      </dsp:nvSpPr>
      <dsp:spPr>
        <a:xfrm>
          <a:off x="3658" y="952871"/>
          <a:ext cx="1174873" cy="191458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B954DC-069D-4154-A79F-4AE952E24F38}">
      <dsp:nvSpPr>
        <dsp:cNvPr id="0" name=""/>
        <dsp:cNvSpPr/>
      </dsp:nvSpPr>
      <dsp:spPr>
        <a:xfrm>
          <a:off x="91511" y="1036331"/>
          <a:ext cx="1174873" cy="191458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Year 9</a:t>
          </a:r>
        </a:p>
        <a:p>
          <a:pPr lvl="0" algn="ctr" defTabSz="311150">
            <a:lnSpc>
              <a:spcPct val="90000"/>
            </a:lnSpc>
            <a:spcBef>
              <a:spcPct val="0"/>
            </a:spcBef>
            <a:spcAft>
              <a:spcPct val="35000"/>
            </a:spcAft>
          </a:pPr>
          <a:r>
            <a:rPr lang="en-US" sz="700" kern="1200" dirty="0" smtClean="0"/>
            <a:t>Remains the same as the existing compulsory subjects: English Math's, Samoan</a:t>
          </a:r>
        </a:p>
        <a:p>
          <a:pPr lvl="0" algn="ctr" defTabSz="311150">
            <a:lnSpc>
              <a:spcPct val="90000"/>
            </a:lnSpc>
            <a:spcBef>
              <a:spcPct val="0"/>
            </a:spcBef>
            <a:spcAft>
              <a:spcPct val="35000"/>
            </a:spcAft>
          </a:pPr>
          <a:r>
            <a:rPr lang="en-US" sz="700" kern="1200" dirty="0" smtClean="0"/>
            <a:t>Science, Social Studies,</a:t>
          </a:r>
        </a:p>
        <a:p>
          <a:pPr lvl="0" algn="ctr" defTabSz="311150">
            <a:lnSpc>
              <a:spcPct val="90000"/>
            </a:lnSpc>
            <a:spcBef>
              <a:spcPct val="0"/>
            </a:spcBef>
            <a:spcAft>
              <a:spcPct val="35000"/>
            </a:spcAft>
          </a:pPr>
          <a:r>
            <a:rPr lang="en-US" sz="700" b="1" kern="1200" dirty="0" smtClean="0">
              <a:solidFill>
                <a:srgbClr val="FF0000"/>
              </a:solidFill>
            </a:rPr>
            <a:t>Choose from below subjects relevant to pathway in Year 10</a:t>
          </a:r>
        </a:p>
        <a:p>
          <a:pPr lvl="0" algn="ctr" defTabSz="311150">
            <a:lnSpc>
              <a:spcPct val="90000"/>
            </a:lnSpc>
            <a:spcBef>
              <a:spcPct val="0"/>
            </a:spcBef>
            <a:spcAft>
              <a:spcPct val="35000"/>
            </a:spcAft>
          </a:pPr>
          <a:r>
            <a:rPr lang="en-US" sz="700" kern="1200" dirty="0" smtClean="0"/>
            <a:t> Computer Studies, FTT, Music, Agricultural Science, DT, HPE, Visual Arts </a:t>
          </a:r>
          <a:endParaRPr lang="en-US" sz="700" kern="1200" dirty="0"/>
        </a:p>
      </dsp:txBody>
      <dsp:txXfrm>
        <a:off x="125922" y="1070742"/>
        <a:ext cx="1106051" cy="1845767"/>
      </dsp:txXfrm>
    </dsp:sp>
    <dsp:sp modelId="{EB3E76A1-9095-4813-8DA7-26FEB36C7123}">
      <dsp:nvSpPr>
        <dsp:cNvPr id="0" name=""/>
        <dsp:cNvSpPr/>
      </dsp:nvSpPr>
      <dsp:spPr>
        <a:xfrm>
          <a:off x="1581620" y="952871"/>
          <a:ext cx="790676" cy="5020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34630D-2033-4B9D-81EA-33474C038AEC}">
      <dsp:nvSpPr>
        <dsp:cNvPr id="0" name=""/>
        <dsp:cNvSpPr/>
      </dsp:nvSpPr>
      <dsp:spPr>
        <a:xfrm>
          <a:off x="1669473" y="1036331"/>
          <a:ext cx="790676" cy="5020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ARTS </a:t>
          </a:r>
        </a:p>
        <a:p>
          <a:pPr lvl="0" algn="ctr" defTabSz="355600">
            <a:lnSpc>
              <a:spcPct val="90000"/>
            </a:lnSpc>
            <a:spcBef>
              <a:spcPct val="0"/>
            </a:spcBef>
            <a:spcAft>
              <a:spcPct val="35000"/>
            </a:spcAft>
          </a:pPr>
          <a:r>
            <a:rPr lang="en-US" sz="800" kern="1200" dirty="0" smtClean="0"/>
            <a:t>Year 10-Year 12	</a:t>
          </a:r>
          <a:endParaRPr lang="en-US" sz="800" kern="1200" dirty="0"/>
        </a:p>
      </dsp:txBody>
      <dsp:txXfrm>
        <a:off x="1684178" y="1051036"/>
        <a:ext cx="761266" cy="472669"/>
      </dsp:txXfrm>
    </dsp:sp>
    <dsp:sp modelId="{D03CA9C7-C6F4-4A1D-812F-43D9BA9854EE}">
      <dsp:nvSpPr>
        <dsp:cNvPr id="0" name=""/>
        <dsp:cNvSpPr/>
      </dsp:nvSpPr>
      <dsp:spPr>
        <a:xfrm>
          <a:off x="1354237" y="1684905"/>
          <a:ext cx="1245441" cy="137560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856196-E02D-4027-BDE7-5D4254521B50}">
      <dsp:nvSpPr>
        <dsp:cNvPr id="0" name=""/>
        <dsp:cNvSpPr/>
      </dsp:nvSpPr>
      <dsp:spPr>
        <a:xfrm>
          <a:off x="1442090" y="1768365"/>
          <a:ext cx="1245441" cy="137560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English </a:t>
          </a:r>
        </a:p>
        <a:p>
          <a:pPr lvl="0" algn="ctr" defTabSz="311150">
            <a:lnSpc>
              <a:spcPct val="90000"/>
            </a:lnSpc>
            <a:spcBef>
              <a:spcPct val="0"/>
            </a:spcBef>
            <a:spcAft>
              <a:spcPct val="35000"/>
            </a:spcAft>
          </a:pPr>
          <a:r>
            <a:rPr lang="en-US" sz="700" kern="1200" dirty="0" smtClean="0"/>
            <a:t>General Math's/Math’s</a:t>
          </a:r>
        </a:p>
        <a:p>
          <a:pPr lvl="0" algn="ctr" defTabSz="311150">
            <a:lnSpc>
              <a:spcPct val="90000"/>
            </a:lnSpc>
            <a:spcBef>
              <a:spcPct val="0"/>
            </a:spcBef>
            <a:spcAft>
              <a:spcPct val="35000"/>
            </a:spcAft>
          </a:pPr>
          <a:r>
            <a:rPr lang="en-US" sz="700" kern="1200" dirty="0" smtClean="0"/>
            <a:t>History</a:t>
          </a:r>
        </a:p>
        <a:p>
          <a:pPr lvl="0" algn="ctr" defTabSz="311150">
            <a:lnSpc>
              <a:spcPct val="90000"/>
            </a:lnSpc>
            <a:spcBef>
              <a:spcPct val="0"/>
            </a:spcBef>
            <a:spcAft>
              <a:spcPct val="35000"/>
            </a:spcAft>
          </a:pPr>
          <a:r>
            <a:rPr lang="en-US" sz="700" kern="1200" dirty="0" smtClean="0"/>
            <a:t>Geography </a:t>
          </a:r>
        </a:p>
        <a:p>
          <a:pPr lvl="0" algn="ctr" defTabSz="311150">
            <a:lnSpc>
              <a:spcPct val="90000"/>
            </a:lnSpc>
            <a:spcBef>
              <a:spcPct val="0"/>
            </a:spcBef>
            <a:spcAft>
              <a:spcPct val="35000"/>
            </a:spcAft>
          </a:pPr>
          <a:endParaRPr lang="en-US" sz="700" kern="1200" dirty="0" smtClean="0"/>
        </a:p>
        <a:p>
          <a:pPr lvl="0" algn="ctr" defTabSz="311150">
            <a:lnSpc>
              <a:spcPct val="90000"/>
            </a:lnSpc>
            <a:spcBef>
              <a:spcPct val="0"/>
            </a:spcBef>
            <a:spcAft>
              <a:spcPct val="35000"/>
            </a:spcAft>
          </a:pPr>
          <a:r>
            <a:rPr lang="en-US" sz="700" kern="1200" dirty="0" smtClean="0">
              <a:solidFill>
                <a:srgbClr val="FF0000"/>
              </a:solidFill>
            </a:rPr>
            <a:t>Choose from </a:t>
          </a:r>
        </a:p>
        <a:p>
          <a:pPr lvl="0" algn="ctr" defTabSz="311150">
            <a:lnSpc>
              <a:spcPct val="90000"/>
            </a:lnSpc>
            <a:spcBef>
              <a:spcPct val="0"/>
            </a:spcBef>
            <a:spcAft>
              <a:spcPct val="35000"/>
            </a:spcAft>
          </a:pPr>
          <a:r>
            <a:rPr lang="en-US" sz="700" kern="1200" dirty="0" smtClean="0"/>
            <a:t>Visual Art, Computer Studies, Music/Performing Arts, Visual Arts, HPE. </a:t>
          </a:r>
          <a:endParaRPr lang="en-US" sz="700" kern="1200" dirty="0"/>
        </a:p>
      </dsp:txBody>
      <dsp:txXfrm>
        <a:off x="1478568" y="1804843"/>
        <a:ext cx="1172485" cy="1302651"/>
      </dsp:txXfrm>
    </dsp:sp>
    <dsp:sp modelId="{D92BB70A-DF05-4A43-9BC6-CDCA7FB537B1}">
      <dsp:nvSpPr>
        <dsp:cNvPr id="0" name=""/>
        <dsp:cNvSpPr/>
      </dsp:nvSpPr>
      <dsp:spPr>
        <a:xfrm>
          <a:off x="3019838" y="952871"/>
          <a:ext cx="996007" cy="5020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965498-537F-450E-93B6-376AD5FE781D}">
      <dsp:nvSpPr>
        <dsp:cNvPr id="0" name=""/>
        <dsp:cNvSpPr/>
      </dsp:nvSpPr>
      <dsp:spPr>
        <a:xfrm>
          <a:off x="3107691" y="1036331"/>
          <a:ext cx="996007" cy="5020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COMMERCE</a:t>
          </a:r>
        </a:p>
        <a:p>
          <a:pPr lvl="0" algn="ctr" defTabSz="355600">
            <a:lnSpc>
              <a:spcPct val="90000"/>
            </a:lnSpc>
            <a:spcBef>
              <a:spcPct val="0"/>
            </a:spcBef>
            <a:spcAft>
              <a:spcPct val="35000"/>
            </a:spcAft>
          </a:pPr>
          <a:r>
            <a:rPr lang="en-US" sz="800" kern="1200" dirty="0" smtClean="0"/>
            <a:t>Year 10-Year 12</a:t>
          </a:r>
          <a:endParaRPr lang="en-US" sz="800" kern="1200" dirty="0"/>
        </a:p>
      </dsp:txBody>
      <dsp:txXfrm>
        <a:off x="3122396" y="1051036"/>
        <a:ext cx="966597" cy="472669"/>
      </dsp:txXfrm>
    </dsp:sp>
    <dsp:sp modelId="{158E46DA-95E3-4077-A21A-3E28B355BA1C}">
      <dsp:nvSpPr>
        <dsp:cNvPr id="0" name=""/>
        <dsp:cNvSpPr/>
      </dsp:nvSpPr>
      <dsp:spPr>
        <a:xfrm>
          <a:off x="2775385" y="1684905"/>
          <a:ext cx="1484913" cy="142288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F49427-AA79-4D6C-A781-366C68C6ABA7}">
      <dsp:nvSpPr>
        <dsp:cNvPr id="0" name=""/>
        <dsp:cNvSpPr/>
      </dsp:nvSpPr>
      <dsp:spPr>
        <a:xfrm>
          <a:off x="2863238" y="1768365"/>
          <a:ext cx="1484913" cy="142288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English/Communication English </a:t>
          </a:r>
        </a:p>
        <a:p>
          <a:pPr lvl="0" algn="ctr" defTabSz="311150">
            <a:lnSpc>
              <a:spcPct val="90000"/>
            </a:lnSpc>
            <a:spcBef>
              <a:spcPct val="0"/>
            </a:spcBef>
            <a:spcAft>
              <a:spcPct val="35000"/>
            </a:spcAft>
          </a:pPr>
          <a:r>
            <a:rPr lang="en-US" sz="700" kern="1200" dirty="0" smtClean="0"/>
            <a:t>Math's/General/Math’s</a:t>
          </a:r>
        </a:p>
        <a:p>
          <a:pPr lvl="0" algn="ctr" defTabSz="311150">
            <a:lnSpc>
              <a:spcPct val="90000"/>
            </a:lnSpc>
            <a:spcBef>
              <a:spcPct val="0"/>
            </a:spcBef>
            <a:spcAft>
              <a:spcPct val="35000"/>
            </a:spcAft>
          </a:pPr>
          <a:r>
            <a:rPr lang="en-US" sz="700" kern="1200" dirty="0" smtClean="0"/>
            <a:t>Accounting, Economics,</a:t>
          </a:r>
        </a:p>
        <a:p>
          <a:pPr lvl="0" algn="ctr" defTabSz="311150">
            <a:lnSpc>
              <a:spcPct val="90000"/>
            </a:lnSpc>
            <a:spcBef>
              <a:spcPct val="0"/>
            </a:spcBef>
            <a:spcAft>
              <a:spcPct val="35000"/>
            </a:spcAft>
          </a:pPr>
          <a:r>
            <a:rPr lang="en-US" sz="700" b="1" kern="1200" dirty="0" smtClean="0">
              <a:solidFill>
                <a:srgbClr val="FF0000"/>
              </a:solidFill>
            </a:rPr>
            <a:t>Choose from below</a:t>
          </a:r>
        </a:p>
        <a:p>
          <a:pPr lvl="0" algn="ctr" defTabSz="311150">
            <a:lnSpc>
              <a:spcPct val="90000"/>
            </a:lnSpc>
            <a:spcBef>
              <a:spcPct val="0"/>
            </a:spcBef>
            <a:spcAft>
              <a:spcPct val="35000"/>
            </a:spcAft>
          </a:pPr>
          <a:r>
            <a:rPr lang="en-US" sz="700" kern="1200" dirty="0" smtClean="0"/>
            <a:t>Computer Studies, FTT,</a:t>
          </a:r>
        </a:p>
        <a:p>
          <a:pPr lvl="0" algn="ctr" defTabSz="311150">
            <a:lnSpc>
              <a:spcPct val="90000"/>
            </a:lnSpc>
            <a:spcBef>
              <a:spcPct val="0"/>
            </a:spcBef>
            <a:spcAft>
              <a:spcPct val="35000"/>
            </a:spcAft>
          </a:pPr>
          <a:r>
            <a:rPr lang="en-US" sz="700" kern="1200" dirty="0" smtClean="0"/>
            <a:t> V- Arts, Agriculture Science, Design Technology, Music/Performing Arts , Health PE </a:t>
          </a:r>
        </a:p>
        <a:p>
          <a:pPr lvl="0" algn="ctr" defTabSz="311150">
            <a:lnSpc>
              <a:spcPct val="90000"/>
            </a:lnSpc>
            <a:spcBef>
              <a:spcPct val="0"/>
            </a:spcBef>
            <a:spcAft>
              <a:spcPct val="35000"/>
            </a:spcAft>
          </a:pPr>
          <a:endParaRPr lang="en-US" sz="800" kern="1200" dirty="0"/>
        </a:p>
      </dsp:txBody>
      <dsp:txXfrm>
        <a:off x="2904913" y="1810040"/>
        <a:ext cx="1401563" cy="1339538"/>
      </dsp:txXfrm>
    </dsp:sp>
    <dsp:sp modelId="{1F7D7A7B-A2C2-4F0A-A279-6FC22E406CA9}">
      <dsp:nvSpPr>
        <dsp:cNvPr id="0" name=""/>
        <dsp:cNvSpPr/>
      </dsp:nvSpPr>
      <dsp:spPr>
        <a:xfrm>
          <a:off x="4710808" y="952871"/>
          <a:ext cx="790676" cy="5020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E9EEAE-F6AD-4E87-A6DD-75B61E759AC9}">
      <dsp:nvSpPr>
        <dsp:cNvPr id="0" name=""/>
        <dsp:cNvSpPr/>
      </dsp:nvSpPr>
      <dsp:spPr>
        <a:xfrm>
          <a:off x="4798661" y="1036331"/>
          <a:ext cx="790676" cy="502079"/>
        </a:xfrm>
        <a:prstGeom prst="roundRect">
          <a:avLst>
            <a:gd name="adj" fmla="val 10000"/>
          </a:avLst>
        </a:prstGeom>
        <a:solidFill>
          <a:srgbClr val="FFFF00">
            <a:alpha val="90000"/>
          </a:srgb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TVET </a:t>
          </a:r>
        </a:p>
        <a:p>
          <a:pPr lvl="0" algn="ctr" defTabSz="355600">
            <a:lnSpc>
              <a:spcPct val="90000"/>
            </a:lnSpc>
            <a:spcBef>
              <a:spcPct val="0"/>
            </a:spcBef>
            <a:spcAft>
              <a:spcPct val="35000"/>
            </a:spcAft>
          </a:pPr>
          <a:r>
            <a:rPr lang="en-US" sz="800" kern="1200" dirty="0" smtClean="0"/>
            <a:t>Year 10-Year 12</a:t>
          </a:r>
          <a:endParaRPr lang="en-US" sz="800" kern="1200" dirty="0"/>
        </a:p>
      </dsp:txBody>
      <dsp:txXfrm>
        <a:off x="4813366" y="1051036"/>
        <a:ext cx="761266" cy="472669"/>
      </dsp:txXfrm>
    </dsp:sp>
    <dsp:sp modelId="{B6CC4BCD-80F2-4BEC-9462-067067FDA8E5}">
      <dsp:nvSpPr>
        <dsp:cNvPr id="0" name=""/>
        <dsp:cNvSpPr/>
      </dsp:nvSpPr>
      <dsp:spPr>
        <a:xfrm>
          <a:off x="4428881" y="1706289"/>
          <a:ext cx="1340283" cy="138200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BBECAB-E9CF-463F-A2C4-1A519FE82F24}">
      <dsp:nvSpPr>
        <dsp:cNvPr id="0" name=""/>
        <dsp:cNvSpPr/>
      </dsp:nvSpPr>
      <dsp:spPr>
        <a:xfrm>
          <a:off x="4516733" y="1789749"/>
          <a:ext cx="1340283" cy="1382003"/>
        </a:xfrm>
        <a:prstGeom prst="roundRect">
          <a:avLst>
            <a:gd name="adj" fmla="val 10000"/>
          </a:avLst>
        </a:prstGeom>
        <a:solidFill>
          <a:srgbClr val="FFFF00">
            <a:alpha val="90000"/>
          </a:srgb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Communication English </a:t>
          </a:r>
        </a:p>
        <a:p>
          <a:pPr lvl="0" algn="ctr" defTabSz="355600">
            <a:lnSpc>
              <a:spcPct val="90000"/>
            </a:lnSpc>
            <a:spcBef>
              <a:spcPct val="0"/>
            </a:spcBef>
            <a:spcAft>
              <a:spcPct val="35000"/>
            </a:spcAft>
          </a:pPr>
          <a:r>
            <a:rPr lang="en-US" sz="800" kern="1200" dirty="0" smtClean="0"/>
            <a:t>General Math's</a:t>
          </a:r>
        </a:p>
        <a:p>
          <a:pPr lvl="0" algn="ctr" defTabSz="355600">
            <a:lnSpc>
              <a:spcPct val="90000"/>
            </a:lnSpc>
            <a:spcBef>
              <a:spcPct val="0"/>
            </a:spcBef>
            <a:spcAft>
              <a:spcPct val="35000"/>
            </a:spcAft>
          </a:pPr>
          <a:r>
            <a:rPr lang="en-US" sz="800" kern="1200" dirty="0" smtClean="0"/>
            <a:t>Samoan</a:t>
          </a:r>
        </a:p>
        <a:p>
          <a:pPr lvl="0" algn="ctr" defTabSz="355600">
            <a:lnSpc>
              <a:spcPct val="90000"/>
            </a:lnSpc>
            <a:spcBef>
              <a:spcPct val="0"/>
            </a:spcBef>
            <a:spcAft>
              <a:spcPct val="35000"/>
            </a:spcAft>
          </a:pPr>
          <a:r>
            <a:rPr lang="en-US" sz="800" kern="1200" dirty="0" smtClean="0">
              <a:solidFill>
                <a:srgbClr val="FF0000"/>
              </a:solidFill>
            </a:rPr>
            <a:t>Choose from below</a:t>
          </a:r>
        </a:p>
        <a:p>
          <a:pPr lvl="0" algn="ctr" defTabSz="355600">
            <a:lnSpc>
              <a:spcPct val="90000"/>
            </a:lnSpc>
            <a:spcBef>
              <a:spcPct val="0"/>
            </a:spcBef>
            <a:spcAft>
              <a:spcPct val="35000"/>
            </a:spcAft>
          </a:pPr>
          <a:r>
            <a:rPr lang="en-US" sz="800" kern="1200" dirty="0" smtClean="0"/>
            <a:t>Computer Studies, FTT, DT, Geography, Ag Science, Music/Performing Arts, HPE, Visual Arts. </a:t>
          </a:r>
          <a:endParaRPr lang="en-US" sz="800" kern="1200" dirty="0"/>
        </a:p>
      </dsp:txBody>
      <dsp:txXfrm>
        <a:off x="4555989" y="1829005"/>
        <a:ext cx="1261771" cy="1303491"/>
      </dsp:txXfrm>
    </dsp:sp>
    <dsp:sp modelId="{C8CD5B65-F730-4238-B052-FCA6E2AA8F29}">
      <dsp:nvSpPr>
        <dsp:cNvPr id="0" name=""/>
        <dsp:cNvSpPr/>
      </dsp:nvSpPr>
      <dsp:spPr>
        <a:xfrm>
          <a:off x="6620622" y="952871"/>
          <a:ext cx="1116181" cy="5020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E39529-5C64-4984-9CD8-679CF5746AF6}">
      <dsp:nvSpPr>
        <dsp:cNvPr id="0" name=""/>
        <dsp:cNvSpPr/>
      </dsp:nvSpPr>
      <dsp:spPr>
        <a:xfrm>
          <a:off x="6708475" y="1036331"/>
          <a:ext cx="1116181" cy="5020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SCIENCE </a:t>
          </a:r>
          <a:r>
            <a:rPr lang="en-US" sz="800" b="1" kern="1200" dirty="0" smtClean="0"/>
            <a:t>(General </a:t>
          </a:r>
          <a:r>
            <a:rPr lang="en-US" sz="800" b="1" kern="1200" dirty="0" smtClean="0">
              <a:solidFill>
                <a:schemeClr val="bg1"/>
              </a:solidFill>
            </a:rPr>
            <a:t>Science/Pure</a:t>
          </a:r>
          <a:r>
            <a:rPr lang="en-US" sz="800" b="1" kern="1200" dirty="0" smtClean="0"/>
            <a:t> Science</a:t>
          </a:r>
          <a:r>
            <a:rPr lang="en-US" sz="800" kern="1200" dirty="0" smtClean="0"/>
            <a:t>)</a:t>
          </a:r>
        </a:p>
        <a:p>
          <a:pPr lvl="0" algn="ctr" defTabSz="355600">
            <a:lnSpc>
              <a:spcPct val="90000"/>
            </a:lnSpc>
            <a:spcBef>
              <a:spcPct val="0"/>
            </a:spcBef>
            <a:spcAft>
              <a:spcPct val="35000"/>
            </a:spcAft>
          </a:pPr>
          <a:r>
            <a:rPr lang="en-US" sz="800" kern="1200" dirty="0" smtClean="0"/>
            <a:t>Year 10-Year 12</a:t>
          </a:r>
          <a:endParaRPr lang="en-US" sz="800" kern="1200" dirty="0"/>
        </a:p>
      </dsp:txBody>
      <dsp:txXfrm>
        <a:off x="6723180" y="1051036"/>
        <a:ext cx="1086771" cy="472669"/>
      </dsp:txXfrm>
    </dsp:sp>
    <dsp:sp modelId="{A8358BE7-17CA-4243-842B-95B5E370DA0A}">
      <dsp:nvSpPr>
        <dsp:cNvPr id="0" name=""/>
        <dsp:cNvSpPr/>
      </dsp:nvSpPr>
      <dsp:spPr>
        <a:xfrm>
          <a:off x="5951994" y="1684905"/>
          <a:ext cx="1019284" cy="115932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D09C26-6F2E-45AA-B215-AE5687CE2B44}">
      <dsp:nvSpPr>
        <dsp:cNvPr id="0" name=""/>
        <dsp:cNvSpPr/>
      </dsp:nvSpPr>
      <dsp:spPr>
        <a:xfrm>
          <a:off x="6039847" y="1768365"/>
          <a:ext cx="1019284" cy="115932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endParaRPr lang="en-US" sz="700" b="1" kern="1200" dirty="0" smtClean="0">
            <a:solidFill>
              <a:srgbClr val="FF0000"/>
            </a:solidFill>
          </a:endParaRPr>
        </a:p>
        <a:p>
          <a:pPr lvl="0" algn="ctr" defTabSz="311150">
            <a:lnSpc>
              <a:spcPct val="90000"/>
            </a:lnSpc>
            <a:spcBef>
              <a:spcPct val="0"/>
            </a:spcBef>
            <a:spcAft>
              <a:spcPct val="35000"/>
            </a:spcAft>
          </a:pPr>
          <a:r>
            <a:rPr lang="en-US" sz="700" b="1" kern="1200" dirty="0" smtClean="0">
              <a:solidFill>
                <a:schemeClr val="bg1"/>
              </a:solidFill>
            </a:rPr>
            <a:t>General Science</a:t>
          </a:r>
        </a:p>
        <a:p>
          <a:pPr lvl="0" algn="ctr" defTabSz="311150">
            <a:lnSpc>
              <a:spcPct val="90000"/>
            </a:lnSpc>
            <a:spcBef>
              <a:spcPct val="0"/>
            </a:spcBef>
            <a:spcAft>
              <a:spcPct val="35000"/>
            </a:spcAft>
          </a:pPr>
          <a:r>
            <a:rPr lang="en-US" sz="700" kern="1200" dirty="0" smtClean="0">
              <a:solidFill>
                <a:schemeClr val="bg1"/>
              </a:solidFill>
            </a:rPr>
            <a:t>English, General Math's, Samoan</a:t>
          </a:r>
        </a:p>
        <a:p>
          <a:pPr lvl="0" algn="ctr" defTabSz="311150">
            <a:lnSpc>
              <a:spcPct val="90000"/>
            </a:lnSpc>
            <a:spcBef>
              <a:spcPct val="0"/>
            </a:spcBef>
            <a:spcAft>
              <a:spcPct val="35000"/>
            </a:spcAft>
          </a:pPr>
          <a:r>
            <a:rPr lang="en-US" sz="700" kern="1200" dirty="0" smtClean="0">
              <a:solidFill>
                <a:schemeClr val="bg1"/>
              </a:solidFill>
            </a:rPr>
            <a:t>Choose from below</a:t>
          </a:r>
        </a:p>
        <a:p>
          <a:pPr lvl="0" algn="ctr" defTabSz="311150">
            <a:lnSpc>
              <a:spcPct val="90000"/>
            </a:lnSpc>
            <a:spcBef>
              <a:spcPct val="0"/>
            </a:spcBef>
            <a:spcAft>
              <a:spcPct val="35000"/>
            </a:spcAft>
          </a:pPr>
          <a:r>
            <a:rPr lang="en-US" sz="700" kern="1200" dirty="0" smtClean="0">
              <a:solidFill>
                <a:schemeClr val="bg1"/>
              </a:solidFill>
            </a:rPr>
            <a:t>Computer Studies, FTT, DT, Agricultural Science, Music &amp; Visual Arts </a:t>
          </a:r>
          <a:endParaRPr lang="en-US" sz="700" kern="1200" dirty="0">
            <a:solidFill>
              <a:schemeClr val="bg1"/>
            </a:solidFill>
          </a:endParaRPr>
        </a:p>
      </dsp:txBody>
      <dsp:txXfrm>
        <a:off x="6069701" y="1798219"/>
        <a:ext cx="959576" cy="1099618"/>
      </dsp:txXfrm>
    </dsp:sp>
    <dsp:sp modelId="{F7948B90-F59E-4269-BC7C-8541FC4A1EDF}">
      <dsp:nvSpPr>
        <dsp:cNvPr id="0" name=""/>
        <dsp:cNvSpPr/>
      </dsp:nvSpPr>
      <dsp:spPr>
        <a:xfrm>
          <a:off x="7146984" y="1684905"/>
          <a:ext cx="1258448" cy="147894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DDE2B0-EC35-47FA-874B-3858F2293868}">
      <dsp:nvSpPr>
        <dsp:cNvPr id="0" name=""/>
        <dsp:cNvSpPr/>
      </dsp:nvSpPr>
      <dsp:spPr>
        <a:xfrm>
          <a:off x="7234837" y="1768365"/>
          <a:ext cx="1258448" cy="147894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b="1" kern="1200" dirty="0" smtClean="0">
              <a:solidFill>
                <a:srgbClr val="FF0000"/>
              </a:solidFill>
            </a:rPr>
            <a:t>Pure Science</a:t>
          </a:r>
        </a:p>
        <a:p>
          <a:pPr lvl="0" algn="ctr" defTabSz="311150">
            <a:lnSpc>
              <a:spcPct val="90000"/>
            </a:lnSpc>
            <a:spcBef>
              <a:spcPct val="0"/>
            </a:spcBef>
            <a:spcAft>
              <a:spcPct val="35000"/>
            </a:spcAft>
          </a:pPr>
          <a:r>
            <a:rPr lang="en-US" sz="700" b="1" kern="1200" dirty="0" smtClean="0"/>
            <a:t>English, Math's,</a:t>
          </a:r>
        </a:p>
        <a:p>
          <a:pPr lvl="0" algn="ctr" defTabSz="311150">
            <a:lnSpc>
              <a:spcPct val="90000"/>
            </a:lnSpc>
            <a:spcBef>
              <a:spcPct val="0"/>
            </a:spcBef>
            <a:spcAft>
              <a:spcPct val="35000"/>
            </a:spcAft>
          </a:pPr>
          <a:endParaRPr lang="en-US" sz="700" b="1" kern="1200" dirty="0" smtClean="0"/>
        </a:p>
        <a:p>
          <a:pPr lvl="0" algn="ctr" defTabSz="311150">
            <a:lnSpc>
              <a:spcPct val="90000"/>
            </a:lnSpc>
            <a:spcBef>
              <a:spcPct val="0"/>
            </a:spcBef>
            <a:spcAft>
              <a:spcPct val="35000"/>
            </a:spcAft>
          </a:pPr>
          <a:r>
            <a:rPr lang="en-US" sz="700" b="1" kern="1200" dirty="0" smtClean="0">
              <a:solidFill>
                <a:srgbClr val="FF0000"/>
              </a:solidFill>
            </a:rPr>
            <a:t>Choose from below</a:t>
          </a:r>
        </a:p>
        <a:p>
          <a:pPr lvl="0" algn="ctr" defTabSz="311150">
            <a:lnSpc>
              <a:spcPct val="90000"/>
            </a:lnSpc>
            <a:spcBef>
              <a:spcPct val="0"/>
            </a:spcBef>
            <a:spcAft>
              <a:spcPct val="35000"/>
            </a:spcAft>
          </a:pPr>
          <a:r>
            <a:rPr lang="en-US" sz="700" b="1" kern="1200" dirty="0" smtClean="0"/>
            <a:t>Biology, Chemistry, Physics,</a:t>
          </a:r>
        </a:p>
        <a:p>
          <a:pPr lvl="0" algn="ctr" defTabSz="311150">
            <a:lnSpc>
              <a:spcPct val="90000"/>
            </a:lnSpc>
            <a:spcBef>
              <a:spcPct val="0"/>
            </a:spcBef>
            <a:spcAft>
              <a:spcPct val="35000"/>
            </a:spcAft>
          </a:pPr>
          <a:r>
            <a:rPr lang="en-US" sz="700" b="1" kern="1200" dirty="0" smtClean="0">
              <a:solidFill>
                <a:srgbClr val="FF0000"/>
              </a:solidFill>
            </a:rPr>
            <a:t>Choose others below</a:t>
          </a:r>
        </a:p>
        <a:p>
          <a:pPr lvl="0" algn="ctr" defTabSz="311150">
            <a:lnSpc>
              <a:spcPct val="90000"/>
            </a:lnSpc>
            <a:spcBef>
              <a:spcPct val="0"/>
            </a:spcBef>
            <a:spcAft>
              <a:spcPct val="35000"/>
            </a:spcAft>
          </a:pPr>
          <a:r>
            <a:rPr lang="en-US" sz="700" b="1" kern="1200" dirty="0" smtClean="0"/>
            <a:t>Samoan, Computer Studies, Music </a:t>
          </a:r>
        </a:p>
        <a:p>
          <a:pPr lvl="0" algn="ctr" defTabSz="311150">
            <a:lnSpc>
              <a:spcPct val="90000"/>
            </a:lnSpc>
            <a:spcBef>
              <a:spcPct val="0"/>
            </a:spcBef>
            <a:spcAft>
              <a:spcPct val="35000"/>
            </a:spcAft>
          </a:pPr>
          <a:endParaRPr lang="en-US" sz="700" b="1" kern="1200" dirty="0" smtClean="0"/>
        </a:p>
        <a:p>
          <a:pPr lvl="0" algn="ctr" defTabSz="311150">
            <a:lnSpc>
              <a:spcPct val="90000"/>
            </a:lnSpc>
            <a:spcBef>
              <a:spcPct val="0"/>
            </a:spcBef>
            <a:spcAft>
              <a:spcPct val="35000"/>
            </a:spcAft>
          </a:pPr>
          <a:endParaRPr lang="en-US" sz="800" b="1" kern="1200" dirty="0"/>
        </a:p>
      </dsp:txBody>
      <dsp:txXfrm>
        <a:off x="7271696" y="1805224"/>
        <a:ext cx="1184730" cy="14052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FC520-7AF7-4968-B57D-2E6E22AF32BA}">
      <dsp:nvSpPr>
        <dsp:cNvPr id="0" name=""/>
        <dsp:cNvSpPr/>
      </dsp:nvSpPr>
      <dsp:spPr>
        <a:xfrm>
          <a:off x="4745114" y="1891780"/>
          <a:ext cx="91440" cy="221106"/>
        </a:xfrm>
        <a:custGeom>
          <a:avLst/>
          <a:gdLst/>
          <a:ahLst/>
          <a:cxnLst/>
          <a:rect l="0" t="0" r="0" b="0"/>
          <a:pathLst>
            <a:path>
              <a:moveTo>
                <a:pt x="45720" y="0"/>
              </a:moveTo>
              <a:lnTo>
                <a:pt x="45720" y="22110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3E7236-5086-47F6-BCEA-597A6DEAE7C9}">
      <dsp:nvSpPr>
        <dsp:cNvPr id="0" name=""/>
        <dsp:cNvSpPr/>
      </dsp:nvSpPr>
      <dsp:spPr>
        <a:xfrm>
          <a:off x="3217349" y="1187914"/>
          <a:ext cx="1573485" cy="221106"/>
        </a:xfrm>
        <a:custGeom>
          <a:avLst/>
          <a:gdLst/>
          <a:ahLst/>
          <a:cxnLst/>
          <a:rect l="0" t="0" r="0" b="0"/>
          <a:pathLst>
            <a:path>
              <a:moveTo>
                <a:pt x="0" y="0"/>
              </a:moveTo>
              <a:lnTo>
                <a:pt x="0" y="150677"/>
              </a:lnTo>
              <a:lnTo>
                <a:pt x="1573485" y="150677"/>
              </a:lnTo>
              <a:lnTo>
                <a:pt x="1573485" y="22110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2EECE4-9618-4C9A-888F-DA2F6F536EEB}">
      <dsp:nvSpPr>
        <dsp:cNvPr id="0" name=""/>
        <dsp:cNvSpPr/>
      </dsp:nvSpPr>
      <dsp:spPr>
        <a:xfrm>
          <a:off x="1765797" y="1992918"/>
          <a:ext cx="91440" cy="221106"/>
        </a:xfrm>
        <a:custGeom>
          <a:avLst/>
          <a:gdLst/>
          <a:ahLst/>
          <a:cxnLst/>
          <a:rect l="0" t="0" r="0" b="0"/>
          <a:pathLst>
            <a:path>
              <a:moveTo>
                <a:pt x="45720" y="0"/>
              </a:moveTo>
              <a:lnTo>
                <a:pt x="45720" y="22110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377B19-A3E9-4146-A716-BB4BBBE21899}">
      <dsp:nvSpPr>
        <dsp:cNvPr id="0" name=""/>
        <dsp:cNvSpPr/>
      </dsp:nvSpPr>
      <dsp:spPr>
        <a:xfrm>
          <a:off x="1811517" y="1187914"/>
          <a:ext cx="1405831" cy="221106"/>
        </a:xfrm>
        <a:custGeom>
          <a:avLst/>
          <a:gdLst/>
          <a:ahLst/>
          <a:cxnLst/>
          <a:rect l="0" t="0" r="0" b="0"/>
          <a:pathLst>
            <a:path>
              <a:moveTo>
                <a:pt x="1405831" y="0"/>
              </a:moveTo>
              <a:lnTo>
                <a:pt x="1405831" y="150677"/>
              </a:lnTo>
              <a:lnTo>
                <a:pt x="0" y="150677"/>
              </a:lnTo>
              <a:lnTo>
                <a:pt x="0" y="22110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592FA6-C478-498D-93AB-1DA2B07EB40B}">
      <dsp:nvSpPr>
        <dsp:cNvPr id="0" name=""/>
        <dsp:cNvSpPr/>
      </dsp:nvSpPr>
      <dsp:spPr>
        <a:xfrm>
          <a:off x="3171629" y="484049"/>
          <a:ext cx="91440" cy="221106"/>
        </a:xfrm>
        <a:custGeom>
          <a:avLst/>
          <a:gdLst/>
          <a:ahLst/>
          <a:cxnLst/>
          <a:rect l="0" t="0" r="0" b="0"/>
          <a:pathLst>
            <a:path>
              <a:moveTo>
                <a:pt x="45720" y="0"/>
              </a:moveTo>
              <a:lnTo>
                <a:pt x="45720" y="22110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4CDBE1-6E29-444B-89CB-242B41F8FE1D}">
      <dsp:nvSpPr>
        <dsp:cNvPr id="0" name=""/>
        <dsp:cNvSpPr/>
      </dsp:nvSpPr>
      <dsp:spPr>
        <a:xfrm>
          <a:off x="2699067" y="1290"/>
          <a:ext cx="1036563" cy="48275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C4C2EB-320C-4109-BC92-B3C521E05320}">
      <dsp:nvSpPr>
        <dsp:cNvPr id="0" name=""/>
        <dsp:cNvSpPr/>
      </dsp:nvSpPr>
      <dsp:spPr>
        <a:xfrm>
          <a:off x="2783539" y="81539"/>
          <a:ext cx="1036563" cy="48275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t>TVET PATHWAY</a:t>
          </a:r>
          <a:endParaRPr lang="en-US" sz="1000" b="1" kern="1200" dirty="0"/>
        </a:p>
      </dsp:txBody>
      <dsp:txXfrm>
        <a:off x="2797679" y="95679"/>
        <a:ext cx="1008283" cy="454479"/>
      </dsp:txXfrm>
    </dsp:sp>
    <dsp:sp modelId="{A3709A70-510F-4FB5-ACF6-40FDFD15555B}">
      <dsp:nvSpPr>
        <dsp:cNvPr id="0" name=""/>
        <dsp:cNvSpPr/>
      </dsp:nvSpPr>
      <dsp:spPr>
        <a:xfrm>
          <a:off x="2837224" y="705155"/>
          <a:ext cx="760250" cy="48275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CC1090-F1FC-4081-A9C1-0BA6F88DB137}">
      <dsp:nvSpPr>
        <dsp:cNvPr id="0" name=""/>
        <dsp:cNvSpPr/>
      </dsp:nvSpPr>
      <dsp:spPr>
        <a:xfrm>
          <a:off x="2921696" y="785404"/>
          <a:ext cx="760250" cy="48275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TVET</a:t>
          </a:r>
          <a:endParaRPr lang="en-US" sz="1000" kern="1200" dirty="0"/>
        </a:p>
      </dsp:txBody>
      <dsp:txXfrm>
        <a:off x="2935836" y="799544"/>
        <a:ext cx="731970" cy="454479"/>
      </dsp:txXfrm>
    </dsp:sp>
    <dsp:sp modelId="{9F454F14-3203-4CD2-8938-4F121849F0F9}">
      <dsp:nvSpPr>
        <dsp:cNvPr id="0" name=""/>
        <dsp:cNvSpPr/>
      </dsp:nvSpPr>
      <dsp:spPr>
        <a:xfrm>
          <a:off x="648072" y="1409021"/>
          <a:ext cx="2326891" cy="5838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82F1B4-4EE6-4B87-A04D-C636E9E018D1}">
      <dsp:nvSpPr>
        <dsp:cNvPr id="0" name=""/>
        <dsp:cNvSpPr/>
      </dsp:nvSpPr>
      <dsp:spPr>
        <a:xfrm>
          <a:off x="732544" y="1489269"/>
          <a:ext cx="2326891" cy="58389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NUS</a:t>
          </a:r>
        </a:p>
        <a:p>
          <a:pPr lvl="0" algn="ctr" defTabSz="444500">
            <a:lnSpc>
              <a:spcPct val="90000"/>
            </a:lnSpc>
            <a:spcBef>
              <a:spcPct val="0"/>
            </a:spcBef>
            <a:spcAft>
              <a:spcPct val="35000"/>
            </a:spcAft>
          </a:pPr>
          <a:r>
            <a:rPr lang="en-US" sz="1000" kern="1200" dirty="0" smtClean="0"/>
            <a:t>Certificate in Nursing (FON) Primary Education  (FOE) Certificate TVET or Vocational, </a:t>
          </a:r>
          <a:endParaRPr lang="en-US" sz="1000" kern="1200" dirty="0"/>
        </a:p>
      </dsp:txBody>
      <dsp:txXfrm>
        <a:off x="749646" y="1506371"/>
        <a:ext cx="2292687" cy="549693"/>
      </dsp:txXfrm>
    </dsp:sp>
    <dsp:sp modelId="{9704999B-207A-4533-869D-367E075F3D96}">
      <dsp:nvSpPr>
        <dsp:cNvPr id="0" name=""/>
        <dsp:cNvSpPr/>
      </dsp:nvSpPr>
      <dsp:spPr>
        <a:xfrm>
          <a:off x="678566" y="2214024"/>
          <a:ext cx="2265903" cy="14109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2D93ED-4585-4FBD-9E43-850242273D4F}">
      <dsp:nvSpPr>
        <dsp:cNvPr id="0" name=""/>
        <dsp:cNvSpPr/>
      </dsp:nvSpPr>
      <dsp:spPr>
        <a:xfrm>
          <a:off x="763038" y="2294273"/>
          <a:ext cx="2265903" cy="14109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NUS/TERTIRAY OR POST SECONDARY EDUCATION &amp; TRAINING</a:t>
          </a:r>
        </a:p>
        <a:p>
          <a:pPr lvl="0" algn="ctr" defTabSz="444500">
            <a:lnSpc>
              <a:spcPct val="90000"/>
            </a:lnSpc>
            <a:spcBef>
              <a:spcPct val="0"/>
            </a:spcBef>
            <a:spcAft>
              <a:spcPct val="35000"/>
            </a:spcAft>
          </a:pPr>
          <a:r>
            <a:rPr lang="en-US" sz="1000" kern="1200" dirty="0" err="1" smtClean="0"/>
            <a:t>B.Ed</a:t>
          </a:r>
          <a:r>
            <a:rPr lang="en-US" sz="1000" kern="1200" dirty="0" smtClean="0"/>
            <a:t> Primary Education (FOE)</a:t>
          </a:r>
        </a:p>
        <a:p>
          <a:pPr lvl="0" algn="ctr" defTabSz="444500">
            <a:lnSpc>
              <a:spcPct val="90000"/>
            </a:lnSpc>
            <a:spcBef>
              <a:spcPct val="0"/>
            </a:spcBef>
            <a:spcAft>
              <a:spcPct val="35000"/>
            </a:spcAft>
          </a:pPr>
          <a:r>
            <a:rPr lang="en-US" sz="1000" kern="1200" dirty="0" smtClean="0"/>
            <a:t>Or </a:t>
          </a:r>
        </a:p>
        <a:p>
          <a:pPr lvl="0" algn="ctr" defTabSz="444500">
            <a:lnSpc>
              <a:spcPct val="90000"/>
            </a:lnSpc>
            <a:spcBef>
              <a:spcPct val="0"/>
            </a:spcBef>
            <a:spcAft>
              <a:spcPct val="35000"/>
            </a:spcAft>
          </a:pPr>
          <a:r>
            <a:rPr lang="en-US" sz="1000" kern="1200" dirty="0" smtClean="0"/>
            <a:t>Technical/Vocational </a:t>
          </a:r>
        </a:p>
        <a:p>
          <a:pPr lvl="0" algn="ctr" defTabSz="444500">
            <a:lnSpc>
              <a:spcPct val="90000"/>
            </a:lnSpc>
            <a:spcBef>
              <a:spcPct val="0"/>
            </a:spcBef>
            <a:spcAft>
              <a:spcPct val="35000"/>
            </a:spcAft>
          </a:pPr>
          <a:endParaRPr lang="en-US" sz="1000" kern="1200" dirty="0"/>
        </a:p>
      </dsp:txBody>
      <dsp:txXfrm>
        <a:off x="804363" y="2335598"/>
        <a:ext cx="2183253" cy="1328290"/>
      </dsp:txXfrm>
    </dsp:sp>
    <dsp:sp modelId="{E225E28B-6CE6-4E28-9FE3-E901F1E0E52C}">
      <dsp:nvSpPr>
        <dsp:cNvPr id="0" name=""/>
        <dsp:cNvSpPr/>
      </dsp:nvSpPr>
      <dsp:spPr>
        <a:xfrm>
          <a:off x="3795043" y="1409021"/>
          <a:ext cx="1991582" cy="48275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D0722-9959-48B4-8521-9BD7DA6EC1DB}">
      <dsp:nvSpPr>
        <dsp:cNvPr id="0" name=""/>
        <dsp:cNvSpPr/>
      </dsp:nvSpPr>
      <dsp:spPr>
        <a:xfrm>
          <a:off x="3879515" y="1489269"/>
          <a:ext cx="1991582" cy="482759"/>
        </a:xfrm>
        <a:prstGeom prst="roundRect">
          <a:avLst>
            <a:gd name="adj" fmla="val 10000"/>
          </a:avLst>
        </a:prstGeom>
        <a:gradFill rotWithShape="1">
          <a:gsLst>
            <a:gs pos="0">
              <a:schemeClr val="accent2">
                <a:tint val="70000"/>
                <a:lumMod val="110000"/>
              </a:schemeClr>
            </a:gs>
            <a:gs pos="100000">
              <a:schemeClr val="accent2">
                <a:tint val="90000"/>
              </a:schemeClr>
            </a:gs>
          </a:gsLst>
          <a:lin ang="5400000" scaled="1"/>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PSET PROVIDERS</a:t>
          </a:r>
          <a:endParaRPr lang="en-US" sz="1600" kern="1200" dirty="0"/>
        </a:p>
      </dsp:txBody>
      <dsp:txXfrm>
        <a:off x="3893655" y="1503409"/>
        <a:ext cx="1963302" cy="454479"/>
      </dsp:txXfrm>
    </dsp:sp>
    <dsp:sp modelId="{A9F4380D-085F-49B0-9C5D-114AAACDB148}">
      <dsp:nvSpPr>
        <dsp:cNvPr id="0" name=""/>
        <dsp:cNvSpPr/>
      </dsp:nvSpPr>
      <dsp:spPr>
        <a:xfrm>
          <a:off x="3113414" y="2112886"/>
          <a:ext cx="3354840" cy="169400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0B88B8-08CF-4E5A-BE95-9460D5F463C2}">
      <dsp:nvSpPr>
        <dsp:cNvPr id="0" name=""/>
        <dsp:cNvSpPr/>
      </dsp:nvSpPr>
      <dsp:spPr>
        <a:xfrm>
          <a:off x="3197886" y="2193135"/>
          <a:ext cx="3354840" cy="169400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FF0000"/>
              </a:solidFill>
            </a:rPr>
            <a:t>Area for discussion </a:t>
          </a:r>
        </a:p>
        <a:p>
          <a:pPr lvl="0" algn="ctr" defTabSz="533400">
            <a:lnSpc>
              <a:spcPct val="90000"/>
            </a:lnSpc>
            <a:spcBef>
              <a:spcPct val="0"/>
            </a:spcBef>
            <a:spcAft>
              <a:spcPct val="35000"/>
            </a:spcAft>
          </a:pPr>
          <a:r>
            <a:rPr lang="en-US" sz="1000" b="1" kern="1200" dirty="0" smtClean="0">
              <a:solidFill>
                <a:srgbClr val="FF0000"/>
              </a:solidFill>
            </a:rPr>
            <a:t>- re-packaging TVET courses at Year 10-13 </a:t>
          </a:r>
        </a:p>
        <a:p>
          <a:pPr lvl="0" algn="ctr" defTabSz="533400">
            <a:lnSpc>
              <a:spcPct val="90000"/>
            </a:lnSpc>
            <a:spcBef>
              <a:spcPct val="0"/>
            </a:spcBef>
            <a:spcAft>
              <a:spcPct val="35000"/>
            </a:spcAft>
          </a:pPr>
          <a:r>
            <a:rPr lang="en-US" sz="1000" b="1" kern="1200" dirty="0" smtClean="0">
              <a:solidFill>
                <a:srgbClr val="FF0000"/>
              </a:solidFill>
            </a:rPr>
            <a:t>- Certificate level accreditation for Year 10-Year 12 students to enter at PSET levels and or NUS</a:t>
          </a:r>
        </a:p>
        <a:p>
          <a:pPr lvl="0" algn="ctr" defTabSz="533400">
            <a:lnSpc>
              <a:spcPct val="90000"/>
            </a:lnSpc>
            <a:spcBef>
              <a:spcPct val="0"/>
            </a:spcBef>
            <a:spcAft>
              <a:spcPct val="35000"/>
            </a:spcAft>
          </a:pPr>
          <a:r>
            <a:rPr lang="en-US" sz="1000" b="1" kern="1200" dirty="0" smtClean="0">
              <a:solidFill>
                <a:srgbClr val="FF0000"/>
              </a:solidFill>
            </a:rPr>
            <a:t>- </a:t>
          </a:r>
          <a:r>
            <a:rPr lang="en-US" sz="1000" b="1" u="sng" kern="1200" dirty="0" smtClean="0">
              <a:solidFill>
                <a:srgbClr val="FF0000"/>
              </a:solidFill>
            </a:rPr>
            <a:t>BEST PRACTICE MODULE </a:t>
          </a:r>
          <a:r>
            <a:rPr lang="en-US" sz="1000" b="1" kern="1200" dirty="0" smtClean="0">
              <a:solidFill>
                <a:srgbClr val="FF0000"/>
              </a:solidFill>
            </a:rPr>
            <a:t>to be adapted for Secondary students</a:t>
          </a:r>
        </a:p>
        <a:p>
          <a:pPr lvl="0" algn="ctr" defTabSz="533400">
            <a:lnSpc>
              <a:spcPct val="90000"/>
            </a:lnSpc>
            <a:spcBef>
              <a:spcPct val="0"/>
            </a:spcBef>
            <a:spcAft>
              <a:spcPct val="35000"/>
            </a:spcAft>
          </a:pPr>
          <a:r>
            <a:rPr lang="en-US" sz="1000" b="1" kern="1200" dirty="0" smtClean="0">
              <a:solidFill>
                <a:srgbClr val="FF0000"/>
              </a:solidFill>
            </a:rPr>
            <a:t>Year 2021-2023</a:t>
          </a:r>
        </a:p>
      </dsp:txBody>
      <dsp:txXfrm>
        <a:off x="3247502" y="2242751"/>
        <a:ext cx="3255608" cy="15947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B0D99F-4263-486E-896B-0252DF188975}">
      <dsp:nvSpPr>
        <dsp:cNvPr id="0" name=""/>
        <dsp:cNvSpPr/>
      </dsp:nvSpPr>
      <dsp:spPr>
        <a:xfrm rot="5400000">
          <a:off x="-292122" y="923123"/>
          <a:ext cx="1435726" cy="173455"/>
        </a:xfrm>
        <a:prstGeom prst="rect">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E691C84-6E2C-4C6D-B8F9-AC8B2C8A1F29}">
      <dsp:nvSpPr>
        <dsp:cNvPr id="0" name=""/>
        <dsp:cNvSpPr/>
      </dsp:nvSpPr>
      <dsp:spPr>
        <a:xfrm>
          <a:off x="35414" y="2792"/>
          <a:ext cx="1927287" cy="1156372"/>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Qualified Teachers</a:t>
          </a:r>
          <a:endParaRPr lang="en-US" sz="1200" b="1" kern="1200" dirty="0"/>
        </a:p>
      </dsp:txBody>
      <dsp:txXfrm>
        <a:off x="69283" y="36661"/>
        <a:ext cx="1859549" cy="1088634"/>
      </dsp:txXfrm>
    </dsp:sp>
    <dsp:sp modelId="{2A8739C5-4CB2-43DF-9BEF-A4EE740D8D5B}">
      <dsp:nvSpPr>
        <dsp:cNvPr id="0" name=""/>
        <dsp:cNvSpPr/>
      </dsp:nvSpPr>
      <dsp:spPr>
        <a:xfrm rot="5400000">
          <a:off x="-292122" y="2368588"/>
          <a:ext cx="1435726" cy="173455"/>
        </a:xfrm>
        <a:prstGeom prst="rect">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8F7860-D4CB-4507-AF2C-20290AAEB643}">
      <dsp:nvSpPr>
        <dsp:cNvPr id="0" name=""/>
        <dsp:cNvSpPr/>
      </dsp:nvSpPr>
      <dsp:spPr>
        <a:xfrm>
          <a:off x="35414" y="1448257"/>
          <a:ext cx="1927287" cy="1156372"/>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Scholarship for qualification including TVET in place </a:t>
          </a:r>
        </a:p>
        <a:p>
          <a:pPr lvl="0" algn="ctr" defTabSz="488950">
            <a:lnSpc>
              <a:spcPct val="90000"/>
            </a:lnSpc>
            <a:spcBef>
              <a:spcPct val="0"/>
            </a:spcBef>
            <a:spcAft>
              <a:spcPct val="35000"/>
            </a:spcAft>
          </a:pPr>
          <a:r>
            <a:rPr lang="en-US" sz="1100" kern="1200" dirty="0" smtClean="0"/>
            <a:t>Sponsorships for up-grade programs targeting TVET areas</a:t>
          </a:r>
          <a:endParaRPr lang="en-US" sz="1100" kern="1200" dirty="0"/>
        </a:p>
      </dsp:txBody>
      <dsp:txXfrm>
        <a:off x="69283" y="1482126"/>
        <a:ext cx="1859549" cy="1088634"/>
      </dsp:txXfrm>
    </dsp:sp>
    <dsp:sp modelId="{BCF9420C-CA1D-4C09-BCB9-7B53AE6B7C8B}">
      <dsp:nvSpPr>
        <dsp:cNvPr id="0" name=""/>
        <dsp:cNvSpPr/>
      </dsp:nvSpPr>
      <dsp:spPr>
        <a:xfrm rot="21543788">
          <a:off x="430437" y="3070177"/>
          <a:ext cx="2586309" cy="173455"/>
        </a:xfrm>
        <a:prstGeom prst="rect">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660255-0A4D-465C-B775-204D6AE0C57D}">
      <dsp:nvSpPr>
        <dsp:cNvPr id="0" name=""/>
        <dsp:cNvSpPr/>
      </dsp:nvSpPr>
      <dsp:spPr>
        <a:xfrm>
          <a:off x="35414" y="2893723"/>
          <a:ext cx="1927287" cy="1156372"/>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Teacher training on TVET specific subjects on-going in collaboration with NUS lecturers </a:t>
          </a:r>
          <a:endParaRPr lang="en-US" sz="1100" kern="1200" dirty="0"/>
        </a:p>
      </dsp:txBody>
      <dsp:txXfrm>
        <a:off x="69283" y="2927592"/>
        <a:ext cx="1859549" cy="1088634"/>
      </dsp:txXfrm>
    </dsp:sp>
    <dsp:sp modelId="{7FA7219C-D909-4A84-9EBF-B0B2D0CD3892}">
      <dsp:nvSpPr>
        <dsp:cNvPr id="0" name=""/>
        <dsp:cNvSpPr/>
      </dsp:nvSpPr>
      <dsp:spPr>
        <a:xfrm rot="16131825">
          <a:off x="2308381" y="2345009"/>
          <a:ext cx="1388843" cy="173455"/>
        </a:xfrm>
        <a:prstGeom prst="rect">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CFAC32-95B5-4BA5-93A8-AA8FA59072AE}">
      <dsp:nvSpPr>
        <dsp:cNvPr id="0" name=""/>
        <dsp:cNvSpPr/>
      </dsp:nvSpPr>
      <dsp:spPr>
        <a:xfrm>
          <a:off x="2626247" y="2846566"/>
          <a:ext cx="1927287" cy="1156372"/>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 learning platforms to develop resources </a:t>
          </a:r>
        </a:p>
        <a:p>
          <a:pPr lvl="0" algn="ctr" defTabSz="488950">
            <a:lnSpc>
              <a:spcPct val="90000"/>
            </a:lnSpc>
            <a:spcBef>
              <a:spcPct val="0"/>
            </a:spcBef>
            <a:spcAft>
              <a:spcPct val="35000"/>
            </a:spcAft>
          </a:pPr>
          <a:r>
            <a:rPr lang="en-US" sz="1100" kern="1200" dirty="0" smtClean="0"/>
            <a:t>Live streaming and use of ICT  </a:t>
          </a:r>
          <a:endParaRPr lang="en-US" sz="1100" kern="1200" dirty="0"/>
        </a:p>
      </dsp:txBody>
      <dsp:txXfrm>
        <a:off x="2660116" y="2880435"/>
        <a:ext cx="1859549" cy="1088634"/>
      </dsp:txXfrm>
    </dsp:sp>
    <dsp:sp modelId="{104C2310-2CDF-4AEB-9976-808508C97D7B}">
      <dsp:nvSpPr>
        <dsp:cNvPr id="0" name=""/>
        <dsp:cNvSpPr/>
      </dsp:nvSpPr>
      <dsp:spPr>
        <a:xfrm rot="16200000">
          <a:off x="2271169" y="923123"/>
          <a:ext cx="1435726" cy="173455"/>
        </a:xfrm>
        <a:prstGeom prst="rect">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814E24-88F0-4A12-A4D3-A312E0F31D39}">
      <dsp:nvSpPr>
        <dsp:cNvPr id="0" name=""/>
        <dsp:cNvSpPr/>
      </dsp:nvSpPr>
      <dsp:spPr>
        <a:xfrm>
          <a:off x="2598706" y="1448257"/>
          <a:ext cx="1927287" cy="1156372"/>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Enforced through MSS</a:t>
          </a:r>
        </a:p>
        <a:p>
          <a:pPr lvl="0" algn="ctr" defTabSz="488950">
            <a:lnSpc>
              <a:spcPct val="90000"/>
            </a:lnSpc>
            <a:spcBef>
              <a:spcPct val="0"/>
            </a:spcBef>
            <a:spcAft>
              <a:spcPct val="35000"/>
            </a:spcAft>
          </a:pPr>
          <a:r>
            <a:rPr lang="en-US" sz="1100" kern="1200" dirty="0" smtClean="0"/>
            <a:t>Colleges in taking TVET subjects must have adequate TVET workshops</a:t>
          </a:r>
        </a:p>
        <a:p>
          <a:pPr lvl="0" algn="ctr" defTabSz="488950">
            <a:lnSpc>
              <a:spcPct val="90000"/>
            </a:lnSpc>
            <a:spcBef>
              <a:spcPct val="0"/>
            </a:spcBef>
            <a:spcAft>
              <a:spcPct val="35000"/>
            </a:spcAft>
          </a:pPr>
          <a:r>
            <a:rPr lang="en-US" sz="1100" kern="1200" dirty="0" smtClean="0"/>
            <a:t>Funded through OGG</a:t>
          </a:r>
          <a:endParaRPr lang="en-US" sz="1100" kern="1200" dirty="0"/>
        </a:p>
      </dsp:txBody>
      <dsp:txXfrm>
        <a:off x="2632575" y="1482126"/>
        <a:ext cx="1859549" cy="1088634"/>
      </dsp:txXfrm>
    </dsp:sp>
    <dsp:sp modelId="{788C3A90-0887-42D5-99DB-6E5C859DCDA1}">
      <dsp:nvSpPr>
        <dsp:cNvPr id="0" name=""/>
        <dsp:cNvSpPr/>
      </dsp:nvSpPr>
      <dsp:spPr>
        <a:xfrm>
          <a:off x="2993902" y="200390"/>
          <a:ext cx="2553553" cy="173455"/>
        </a:xfrm>
        <a:prstGeom prst="rect">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A5B86B-5AF4-4B20-8CAF-97AC38562BBF}">
      <dsp:nvSpPr>
        <dsp:cNvPr id="0" name=""/>
        <dsp:cNvSpPr/>
      </dsp:nvSpPr>
      <dsp:spPr>
        <a:xfrm>
          <a:off x="2598706" y="2792"/>
          <a:ext cx="1927287" cy="1156372"/>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Resources/workshops/classrooms</a:t>
          </a:r>
          <a:endParaRPr lang="en-US" sz="1200" b="1" kern="1200" dirty="0"/>
        </a:p>
      </dsp:txBody>
      <dsp:txXfrm>
        <a:off x="2632575" y="36661"/>
        <a:ext cx="1859549" cy="1088634"/>
      </dsp:txXfrm>
    </dsp:sp>
    <dsp:sp modelId="{893317DD-4E60-490C-B1D1-D69AAA8760C0}">
      <dsp:nvSpPr>
        <dsp:cNvPr id="0" name=""/>
        <dsp:cNvSpPr/>
      </dsp:nvSpPr>
      <dsp:spPr>
        <a:xfrm rot="5400000">
          <a:off x="4834461" y="923123"/>
          <a:ext cx="1435726" cy="173455"/>
        </a:xfrm>
        <a:prstGeom prst="rect">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4D25B8-2C2E-42B7-9A45-11B8038E016B}">
      <dsp:nvSpPr>
        <dsp:cNvPr id="0" name=""/>
        <dsp:cNvSpPr/>
      </dsp:nvSpPr>
      <dsp:spPr>
        <a:xfrm>
          <a:off x="5161998" y="2792"/>
          <a:ext cx="1927287" cy="1156372"/>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Accreditation</a:t>
          </a:r>
          <a:r>
            <a:rPr lang="en-US" sz="2000" kern="1200" dirty="0" smtClean="0"/>
            <a:t> </a:t>
          </a:r>
          <a:endParaRPr lang="en-US" sz="2000" kern="1200" dirty="0"/>
        </a:p>
      </dsp:txBody>
      <dsp:txXfrm>
        <a:off x="5195867" y="36661"/>
        <a:ext cx="1859549" cy="1088634"/>
      </dsp:txXfrm>
    </dsp:sp>
    <dsp:sp modelId="{68A67D97-A924-4F08-B0CE-CA94AF599552}">
      <dsp:nvSpPr>
        <dsp:cNvPr id="0" name=""/>
        <dsp:cNvSpPr/>
      </dsp:nvSpPr>
      <dsp:spPr>
        <a:xfrm rot="5400000">
          <a:off x="4834461" y="2368588"/>
          <a:ext cx="1435726" cy="173455"/>
        </a:xfrm>
        <a:prstGeom prst="rect">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07613F-4EF2-4886-BC64-9465194B7623}">
      <dsp:nvSpPr>
        <dsp:cNvPr id="0" name=""/>
        <dsp:cNvSpPr/>
      </dsp:nvSpPr>
      <dsp:spPr>
        <a:xfrm>
          <a:off x="5161998" y="1448257"/>
          <a:ext cx="1927287" cy="1156372"/>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2021-2023</a:t>
          </a:r>
        </a:p>
        <a:p>
          <a:pPr lvl="0" algn="ctr" defTabSz="444500">
            <a:lnSpc>
              <a:spcPct val="90000"/>
            </a:lnSpc>
            <a:spcBef>
              <a:spcPct val="0"/>
            </a:spcBef>
            <a:spcAft>
              <a:spcPct val="35000"/>
            </a:spcAft>
          </a:pPr>
          <a:r>
            <a:rPr lang="en-US" sz="1000" kern="1200" dirty="0" smtClean="0"/>
            <a:t>Discussions between SQA and MESC for the re-packaging of TVET courses incorporating SQA standards for accreditation </a:t>
          </a:r>
          <a:endParaRPr lang="en-US" sz="1000" kern="1200" dirty="0"/>
        </a:p>
      </dsp:txBody>
      <dsp:txXfrm>
        <a:off x="5195867" y="1482126"/>
        <a:ext cx="1859549" cy="1088634"/>
      </dsp:txXfrm>
    </dsp:sp>
    <dsp:sp modelId="{8F561033-48FF-473B-963B-833822C0FD8B}">
      <dsp:nvSpPr>
        <dsp:cNvPr id="0" name=""/>
        <dsp:cNvSpPr/>
      </dsp:nvSpPr>
      <dsp:spPr>
        <a:xfrm>
          <a:off x="5161998" y="2893723"/>
          <a:ext cx="1927287" cy="1156372"/>
        </a:xfrm>
        <a:prstGeom prst="roundRect">
          <a:avLst>
            <a:gd name="adj" fmla="val 10000"/>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Certificate Level accreditation </a:t>
          </a:r>
          <a:endParaRPr lang="en-US" sz="1200" kern="1200" dirty="0"/>
        </a:p>
      </dsp:txBody>
      <dsp:txXfrm>
        <a:off x="5195867" y="2927592"/>
        <a:ext cx="1859549" cy="1088634"/>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C96CDD3B-AD6E-4938-99EE-0C6F2F747AFC}" type="datetimeFigureOut">
              <a:rPr lang="en-US" smtClean="0"/>
              <a:t>23-Mar-21</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8E01FE5-E7D0-47AF-9CE8-F0EE99FAB56B}" type="slidenum">
              <a:rPr lang="en-US" smtClean="0"/>
              <a:t>‹#›</a:t>
            </a:fld>
            <a:endParaRPr lang="en-US"/>
          </a:p>
        </p:txBody>
      </p:sp>
    </p:spTree>
    <p:extLst>
      <p:ext uri="{BB962C8B-B14F-4D97-AF65-F5344CB8AC3E}">
        <p14:creationId xmlns:p14="http://schemas.microsoft.com/office/powerpoint/2010/main" val="2275928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E01FE5-E7D0-47AF-9CE8-F0EE99FAB56B}" type="slidenum">
              <a:rPr lang="en-US" smtClean="0"/>
              <a:t>1</a:t>
            </a:fld>
            <a:endParaRPr lang="en-US"/>
          </a:p>
        </p:txBody>
      </p:sp>
    </p:spTree>
    <p:extLst>
      <p:ext uri="{BB962C8B-B14F-4D97-AF65-F5344CB8AC3E}">
        <p14:creationId xmlns:p14="http://schemas.microsoft.com/office/powerpoint/2010/main" val="3989327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a:t>
            </a:r>
            <a:r>
              <a:rPr lang="en-US" baseline="0" dirty="0" smtClean="0"/>
              <a:t> ALL continuous efforts and development in place by MESC to support the resourcing of schools in preparing themselves for TVET education in college.  </a:t>
            </a:r>
            <a:endParaRPr lang="en-US" dirty="0"/>
          </a:p>
        </p:txBody>
      </p:sp>
      <p:sp>
        <p:nvSpPr>
          <p:cNvPr id="4" name="Slide Number Placeholder 3"/>
          <p:cNvSpPr>
            <a:spLocks noGrp="1"/>
          </p:cNvSpPr>
          <p:nvPr>
            <p:ph type="sldNum" sz="quarter" idx="10"/>
          </p:nvPr>
        </p:nvSpPr>
        <p:spPr/>
        <p:txBody>
          <a:bodyPr/>
          <a:lstStyle/>
          <a:p>
            <a:fld id="{F8E01FE5-E7D0-47AF-9CE8-F0EE99FAB56B}" type="slidenum">
              <a:rPr lang="en-US" smtClean="0"/>
              <a:t>10</a:t>
            </a:fld>
            <a:endParaRPr lang="en-US"/>
          </a:p>
        </p:txBody>
      </p:sp>
    </p:spTree>
    <p:extLst>
      <p:ext uri="{BB962C8B-B14F-4D97-AF65-F5344CB8AC3E}">
        <p14:creationId xmlns:p14="http://schemas.microsoft.com/office/powerpoint/2010/main" val="3037294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E01FE5-E7D0-47AF-9CE8-F0EE99FAB56B}" type="slidenum">
              <a:rPr lang="en-US" smtClean="0"/>
              <a:t>11</a:t>
            </a:fld>
            <a:endParaRPr lang="en-US"/>
          </a:p>
        </p:txBody>
      </p:sp>
    </p:spTree>
    <p:extLst>
      <p:ext uri="{BB962C8B-B14F-4D97-AF65-F5344CB8AC3E}">
        <p14:creationId xmlns:p14="http://schemas.microsoft.com/office/powerpoint/2010/main" val="404966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main areas</a:t>
            </a:r>
            <a:r>
              <a:rPr lang="en-US" baseline="0" dirty="0" smtClean="0"/>
              <a:t> MESC is asked to speak about to highlight relevance, quality and resourcing of TVET in schools </a:t>
            </a:r>
            <a:endParaRPr lang="en-US" dirty="0"/>
          </a:p>
        </p:txBody>
      </p:sp>
      <p:sp>
        <p:nvSpPr>
          <p:cNvPr id="4" name="Slide Number Placeholder 3"/>
          <p:cNvSpPr>
            <a:spLocks noGrp="1"/>
          </p:cNvSpPr>
          <p:nvPr>
            <p:ph type="sldNum" sz="quarter" idx="10"/>
          </p:nvPr>
        </p:nvSpPr>
        <p:spPr/>
        <p:txBody>
          <a:bodyPr/>
          <a:lstStyle/>
          <a:p>
            <a:fld id="{F8E01FE5-E7D0-47AF-9CE8-F0EE99FAB56B}" type="slidenum">
              <a:rPr lang="en-US" smtClean="0"/>
              <a:t>2</a:t>
            </a:fld>
            <a:endParaRPr lang="en-US"/>
          </a:p>
        </p:txBody>
      </p:sp>
    </p:spTree>
    <p:extLst>
      <p:ext uri="{BB962C8B-B14F-4D97-AF65-F5344CB8AC3E}">
        <p14:creationId xmlns:p14="http://schemas.microsoft.com/office/powerpoint/2010/main" val="269083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Historically TVET subjects were taught as a general subject from year 9-year 13 for students who choose to explore TVET. TVET curriculum was part of the general curriculum and each subject has its own individual curriculum statement. </a:t>
            </a:r>
            <a:r>
              <a:rPr lang="en-US" dirty="0" smtClean="0"/>
              <a:t>The following</a:t>
            </a:r>
            <a:r>
              <a:rPr lang="en-US" baseline="0" dirty="0" smtClean="0"/>
              <a:t> studies  in 2014- 2017 informed the development of the TVET Policy in 2018, and later in 2019 the development of the 4 year level. </a:t>
            </a:r>
            <a:endParaRPr lang="en-US" dirty="0"/>
          </a:p>
        </p:txBody>
      </p:sp>
      <p:sp>
        <p:nvSpPr>
          <p:cNvPr id="4" name="Slide Number Placeholder 3"/>
          <p:cNvSpPr>
            <a:spLocks noGrp="1"/>
          </p:cNvSpPr>
          <p:nvPr>
            <p:ph type="sldNum" sz="quarter" idx="10"/>
          </p:nvPr>
        </p:nvSpPr>
        <p:spPr/>
        <p:txBody>
          <a:bodyPr/>
          <a:lstStyle/>
          <a:p>
            <a:fld id="{F8E01FE5-E7D0-47AF-9CE8-F0EE99FAB56B}" type="slidenum">
              <a:rPr lang="en-US" smtClean="0"/>
              <a:t>3</a:t>
            </a:fld>
            <a:endParaRPr lang="en-US"/>
          </a:p>
        </p:txBody>
      </p:sp>
    </p:spTree>
    <p:extLst>
      <p:ext uri="{BB962C8B-B14F-4D97-AF65-F5344CB8AC3E}">
        <p14:creationId xmlns:p14="http://schemas.microsoft.com/office/powerpoint/2010/main" val="1919494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Relevance as defined in the Ministries TVET Policy is “TVET </a:t>
            </a:r>
            <a:r>
              <a:rPr lang="en-US" baseline="0" dirty="0" err="1" smtClean="0"/>
              <a:t>programmes</a:t>
            </a:r>
            <a:r>
              <a:rPr lang="en-US" baseline="0" dirty="0" smtClean="0"/>
              <a:t> that are aligned with national priorities, support personal and professional development and meet societal </a:t>
            </a:r>
            <a:r>
              <a:rPr lang="en-US" baseline="0" dirty="0" err="1" smtClean="0"/>
              <a:t>andlabour</a:t>
            </a:r>
            <a:r>
              <a:rPr lang="en-US" baseline="0" dirty="0" smtClean="0"/>
              <a:t> market demands.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outcome of the Feasibility study commissioned by AUSAID in 2014 and Evaluation Analysis in 2017 has informed the development of the Ministries TVET Policy addressing through it’s Policy areas TVET issues and concerns identified in the studies of 2014-2017. This has further amalgamated the development of the new four year level focusing on relevance through TVET pathways offered at Year 9 and specializing at Year 10-Year 12. </a:t>
            </a:r>
          </a:p>
          <a:p>
            <a:endParaRPr lang="en-US" dirty="0"/>
          </a:p>
        </p:txBody>
      </p:sp>
      <p:sp>
        <p:nvSpPr>
          <p:cNvPr id="4" name="Slide Number Placeholder 3"/>
          <p:cNvSpPr>
            <a:spLocks noGrp="1"/>
          </p:cNvSpPr>
          <p:nvPr>
            <p:ph type="sldNum" sz="quarter" idx="10"/>
          </p:nvPr>
        </p:nvSpPr>
        <p:spPr/>
        <p:txBody>
          <a:bodyPr/>
          <a:lstStyle/>
          <a:p>
            <a:fld id="{F8E01FE5-E7D0-47AF-9CE8-F0EE99FAB56B}" type="slidenum">
              <a:rPr lang="en-US" smtClean="0"/>
              <a:t>4</a:t>
            </a:fld>
            <a:endParaRPr lang="en-US"/>
          </a:p>
        </p:txBody>
      </p:sp>
    </p:spTree>
    <p:extLst>
      <p:ext uri="{BB962C8B-B14F-4D97-AF65-F5344CB8AC3E}">
        <p14:creationId xmlns:p14="http://schemas.microsoft.com/office/powerpoint/2010/main" val="2123909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11 policy areas in the MESC National TVET Policy used by MESC to address TVET in schools only 8 are highlighted in this presentation. All of the above 8 are now either in place, working towards development of part and parcel of the on-going support provided by TDAD and Curriculum or ICT divisions. Others addressed through the OGG . </a:t>
            </a:r>
            <a:endParaRPr lang="en-US" dirty="0"/>
          </a:p>
        </p:txBody>
      </p:sp>
      <p:sp>
        <p:nvSpPr>
          <p:cNvPr id="4" name="Slide Number Placeholder 3"/>
          <p:cNvSpPr>
            <a:spLocks noGrp="1"/>
          </p:cNvSpPr>
          <p:nvPr>
            <p:ph type="sldNum" sz="quarter" idx="10"/>
          </p:nvPr>
        </p:nvSpPr>
        <p:spPr/>
        <p:txBody>
          <a:bodyPr/>
          <a:lstStyle/>
          <a:p>
            <a:fld id="{F8E01FE5-E7D0-47AF-9CE8-F0EE99FAB56B}" type="slidenum">
              <a:rPr lang="en-US" smtClean="0"/>
              <a:t>5</a:t>
            </a:fld>
            <a:endParaRPr lang="en-US"/>
          </a:p>
        </p:txBody>
      </p:sp>
    </p:spTree>
    <p:extLst>
      <p:ext uri="{BB962C8B-B14F-4D97-AF65-F5344CB8AC3E}">
        <p14:creationId xmlns:p14="http://schemas.microsoft.com/office/powerpoint/2010/main" val="1512641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F8E01FE5-E7D0-47AF-9CE8-F0EE99FAB56B}" type="slidenum">
              <a:rPr lang="en-US" smtClean="0"/>
              <a:t>6</a:t>
            </a:fld>
            <a:endParaRPr lang="en-US"/>
          </a:p>
        </p:txBody>
      </p:sp>
    </p:spTree>
    <p:extLst>
      <p:ext uri="{BB962C8B-B14F-4D97-AF65-F5344CB8AC3E}">
        <p14:creationId xmlns:p14="http://schemas.microsoft.com/office/powerpoint/2010/main" val="58697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development of the 4 year level gives</a:t>
            </a:r>
            <a:r>
              <a:rPr lang="en-US" baseline="0" dirty="0" smtClean="0"/>
              <a:t> emphasis to TVET learning pathways and drawing the link between college and higher education (Foundation) and or Post secondary education. The Ministry’s role is to ensure that students are equipped with the core knowledge and skills to further education through NUS or SQA and or APTC. This includes the repackaging of TVET courses already in the pipeline for discussion with SQA. </a:t>
            </a:r>
            <a:endParaRPr lang="en-US" dirty="0"/>
          </a:p>
        </p:txBody>
      </p:sp>
      <p:sp>
        <p:nvSpPr>
          <p:cNvPr id="4" name="Slide Number Placeholder 3"/>
          <p:cNvSpPr>
            <a:spLocks noGrp="1"/>
          </p:cNvSpPr>
          <p:nvPr>
            <p:ph type="sldNum" sz="quarter" idx="10"/>
          </p:nvPr>
        </p:nvSpPr>
        <p:spPr/>
        <p:txBody>
          <a:bodyPr/>
          <a:lstStyle/>
          <a:p>
            <a:fld id="{F8E01FE5-E7D0-47AF-9CE8-F0EE99FAB56B}" type="slidenum">
              <a:rPr lang="en-US" smtClean="0"/>
              <a:t>7</a:t>
            </a:fld>
            <a:endParaRPr lang="en-US"/>
          </a:p>
        </p:txBody>
      </p:sp>
    </p:spTree>
    <p:extLst>
      <p:ext uri="{BB962C8B-B14F-4D97-AF65-F5344CB8AC3E}">
        <p14:creationId xmlns:p14="http://schemas.microsoft.com/office/powerpoint/2010/main" val="410803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YEAR LEVEL will ensure that TVET pathways are in line with NUS OR PSET provider</a:t>
            </a:r>
            <a:r>
              <a:rPr lang="en-US" baseline="0" dirty="0" smtClean="0"/>
              <a:t> standards and or accreditation systems in place to empower relevance and quality. This is the intent of the 4 </a:t>
            </a:r>
            <a:r>
              <a:rPr lang="en-US" baseline="0" dirty="0" err="1" smtClean="0"/>
              <a:t>yearlevel</a:t>
            </a:r>
            <a:r>
              <a:rPr lang="en-US" baseline="0" dirty="0" smtClean="0"/>
              <a:t> including the 2 stream of Math's, English relevance to TVET students so that they are able to pursue Vocational at the Higher level and PSET LEVELS. </a:t>
            </a:r>
            <a:endParaRPr lang="en-US" dirty="0"/>
          </a:p>
        </p:txBody>
      </p:sp>
      <p:sp>
        <p:nvSpPr>
          <p:cNvPr id="4" name="Slide Number Placeholder 3"/>
          <p:cNvSpPr>
            <a:spLocks noGrp="1"/>
          </p:cNvSpPr>
          <p:nvPr>
            <p:ph type="sldNum" sz="quarter" idx="10"/>
          </p:nvPr>
        </p:nvSpPr>
        <p:spPr/>
        <p:txBody>
          <a:bodyPr/>
          <a:lstStyle/>
          <a:p>
            <a:fld id="{F8E01FE5-E7D0-47AF-9CE8-F0EE99FAB56B}" type="slidenum">
              <a:rPr lang="en-US" smtClean="0"/>
              <a:t>8</a:t>
            </a:fld>
            <a:endParaRPr lang="en-US"/>
          </a:p>
        </p:txBody>
      </p:sp>
    </p:spTree>
    <p:extLst>
      <p:ext uri="{BB962C8B-B14F-4D97-AF65-F5344CB8AC3E}">
        <p14:creationId xmlns:p14="http://schemas.microsoft.com/office/powerpoint/2010/main" val="1583244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E01FE5-E7D0-47AF-9CE8-F0EE99FAB56B}" type="slidenum">
              <a:rPr lang="en-US" smtClean="0"/>
              <a:t>9</a:t>
            </a:fld>
            <a:endParaRPr lang="en-US"/>
          </a:p>
        </p:txBody>
      </p:sp>
    </p:spTree>
    <p:extLst>
      <p:ext uri="{BB962C8B-B14F-4D97-AF65-F5344CB8AC3E}">
        <p14:creationId xmlns:p14="http://schemas.microsoft.com/office/powerpoint/2010/main" val="827127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90A77D-F2BE-4B6A-899A-7C0478B61DA5}" type="datetimeFigureOut">
              <a:rPr lang="en-US" smtClean="0"/>
              <a:t>23-Mar-21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F2C5B-02D4-4D50-9F6C-797BEAF0F80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0A77D-F2BE-4B6A-899A-7C0478B61DA5}" type="datetimeFigureOut">
              <a:rPr lang="en-US" smtClean="0"/>
              <a:t>23-Mar-21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F2C5B-02D4-4D50-9F6C-797BEAF0F80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0A77D-F2BE-4B6A-899A-7C0478B61DA5}" type="datetimeFigureOut">
              <a:rPr lang="en-US" smtClean="0"/>
              <a:t>23-Mar-21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F2C5B-02D4-4D50-9F6C-797BEAF0F80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790A77D-F2BE-4B6A-899A-7C0478B61DA5}" type="datetimeFigureOut">
              <a:rPr lang="en-US" smtClean="0"/>
              <a:t>23-Mar-21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F2C5B-02D4-4D50-9F6C-797BEAF0F80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90A77D-F2BE-4B6A-899A-7C0478B61DA5}" type="datetimeFigureOut">
              <a:rPr lang="en-US" smtClean="0"/>
              <a:t>23-Mar-21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F2C5B-02D4-4D50-9F6C-797BEAF0F80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90A77D-F2BE-4B6A-899A-7C0478B61DA5}" type="datetimeFigureOut">
              <a:rPr lang="en-US" smtClean="0"/>
              <a:t>23-Mar-21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F2C5B-02D4-4D50-9F6C-797BEAF0F80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90A77D-F2BE-4B6A-899A-7C0478B61DA5}" type="datetimeFigureOut">
              <a:rPr lang="en-US" smtClean="0"/>
              <a:t>23-Mar-21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F2C5B-02D4-4D50-9F6C-797BEAF0F80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90A77D-F2BE-4B6A-899A-7C0478B61DA5}" type="datetimeFigureOut">
              <a:rPr lang="en-US" smtClean="0"/>
              <a:t>23-Mar-21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F2C5B-02D4-4D50-9F6C-797BEAF0F80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0A77D-F2BE-4B6A-899A-7C0478B61DA5}" type="datetimeFigureOut">
              <a:rPr lang="en-US" smtClean="0"/>
              <a:t>23-Mar-21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F2C5B-02D4-4D50-9F6C-797BEAF0F80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0A77D-F2BE-4B6A-899A-7C0478B61DA5}" type="datetimeFigureOut">
              <a:rPr lang="en-US" smtClean="0"/>
              <a:t>23-Mar-21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F2C5B-02D4-4D50-9F6C-797BEAF0F80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0A77D-F2BE-4B6A-899A-7C0478B61DA5}" type="datetimeFigureOut">
              <a:rPr lang="en-US" smtClean="0"/>
              <a:t>23-Mar-21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F2C5B-02D4-4D50-9F6C-797BEAF0F80A}"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F790A77D-F2BE-4B6A-899A-7C0478B61DA5}" type="datetimeFigureOut">
              <a:rPr lang="en-US" smtClean="0"/>
              <a:t>23-Mar-21</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D29F2C5B-02D4-4D50-9F6C-797BEAF0F80A}"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09443" y="1484784"/>
            <a:ext cx="7090949" cy="3292597"/>
          </a:xfrm>
        </p:spPr>
        <p:txBody>
          <a:bodyPr/>
          <a:lstStyle/>
          <a:p>
            <a:pPr algn="ctr"/>
            <a:r>
              <a:rPr lang="en-US" dirty="0" smtClean="0">
                <a:solidFill>
                  <a:schemeClr val="bg1"/>
                </a:solidFill>
                <a:latin typeface="Arial Unicode MS" pitchFamily="34" charset="-128"/>
                <a:ea typeface="Arial Unicode MS" pitchFamily="34" charset="-128"/>
                <a:cs typeface="Arial Unicode MS" pitchFamily="34" charset="-128"/>
              </a:rPr>
              <a:t>The integration of National Competency Standards into TVET Stream’s Programs on students’ readiness for employment and transitioning to PSET</a:t>
            </a:r>
            <a:r>
              <a:rPr lang="en-US" dirty="0" smtClean="0"/>
              <a:t>. </a:t>
            </a:r>
            <a:endParaRPr lang="en-US" dirty="0"/>
          </a:p>
        </p:txBody>
      </p:sp>
      <p:sp>
        <p:nvSpPr>
          <p:cNvPr id="2" name="Text Placeholder 1"/>
          <p:cNvSpPr>
            <a:spLocks noGrp="1"/>
          </p:cNvSpPr>
          <p:nvPr>
            <p:ph type="body" idx="1"/>
          </p:nvPr>
        </p:nvSpPr>
        <p:spPr>
          <a:xfrm>
            <a:off x="971600" y="1527027"/>
            <a:ext cx="7117178" cy="317798"/>
          </a:xfrm>
          <a:solidFill>
            <a:schemeClr val="accent5"/>
          </a:solidFill>
        </p:spPr>
        <p:txBody>
          <a:bodyPr>
            <a:noAutofit/>
          </a:bodyPr>
          <a:lstStyle/>
          <a:p>
            <a:pPr algn="ctr"/>
            <a:r>
              <a:rPr lang="en-US" sz="1600" b="1" dirty="0" smtClean="0"/>
              <a:t>Ministry of Education Sports and Culture </a:t>
            </a:r>
            <a:endParaRPr lang="en-US" sz="16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19" y="404664"/>
            <a:ext cx="1103313" cy="112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5680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smtClean="0">
                <a:solidFill>
                  <a:schemeClr val="bg1"/>
                </a:solidFill>
              </a:rPr>
              <a:t>3. Improving resources in schools</a:t>
            </a:r>
            <a:endParaRPr lang="en-US" sz="2400" b="1" dirty="0">
              <a:solidFill>
                <a:schemeClr val="bg1"/>
              </a:solidFill>
            </a:endParaRPr>
          </a:p>
        </p:txBody>
      </p:sp>
      <p:sp>
        <p:nvSpPr>
          <p:cNvPr id="4" name="Content Placeholder 2"/>
          <p:cNvSpPr>
            <a:spLocks noGrp="1"/>
          </p:cNvSpPr>
          <p:nvPr>
            <p:ph idx="1"/>
          </p:nvPr>
        </p:nvSpPr>
        <p:spPr>
          <a:xfrm>
            <a:off x="1009443" y="1807361"/>
            <a:ext cx="7125112" cy="3781879"/>
          </a:xfrm>
        </p:spPr>
        <p:txBody>
          <a:bodyPr/>
          <a:lstStyle/>
          <a:p>
            <a:r>
              <a:rPr lang="en-US" dirty="0" smtClean="0">
                <a:solidFill>
                  <a:schemeClr val="bg1"/>
                </a:solidFill>
              </a:rPr>
              <a:t>Curriculum statements</a:t>
            </a:r>
          </a:p>
          <a:p>
            <a:r>
              <a:rPr lang="en-US" dirty="0" smtClean="0">
                <a:solidFill>
                  <a:schemeClr val="bg1"/>
                </a:solidFill>
              </a:rPr>
              <a:t>Teachers Manuals</a:t>
            </a:r>
          </a:p>
          <a:p>
            <a:r>
              <a:rPr lang="en-US" dirty="0" smtClean="0">
                <a:solidFill>
                  <a:schemeClr val="bg1"/>
                </a:solidFill>
              </a:rPr>
              <a:t>Training of Teachers</a:t>
            </a:r>
          </a:p>
          <a:p>
            <a:r>
              <a:rPr lang="en-US" dirty="0" smtClean="0">
                <a:solidFill>
                  <a:schemeClr val="bg1"/>
                </a:solidFill>
              </a:rPr>
              <a:t>Professional Developments</a:t>
            </a:r>
          </a:p>
          <a:p>
            <a:r>
              <a:rPr lang="en-US" dirty="0" smtClean="0">
                <a:solidFill>
                  <a:schemeClr val="bg1"/>
                </a:solidFill>
              </a:rPr>
              <a:t> Student Text books</a:t>
            </a:r>
          </a:p>
          <a:p>
            <a:r>
              <a:rPr lang="en-US" dirty="0" smtClean="0">
                <a:solidFill>
                  <a:schemeClr val="bg1"/>
                </a:solidFill>
              </a:rPr>
              <a:t>Teacher support</a:t>
            </a:r>
            <a:endParaRPr lang="en-US" dirty="0">
              <a:solidFill>
                <a:schemeClr val="bg1"/>
              </a:solidFill>
            </a:endParaRPr>
          </a:p>
        </p:txBody>
      </p:sp>
      <p:sp>
        <p:nvSpPr>
          <p:cNvPr id="5" name="Rectangle 4"/>
          <p:cNvSpPr/>
          <p:nvPr/>
        </p:nvSpPr>
        <p:spPr>
          <a:xfrm>
            <a:off x="4716016" y="2690336"/>
            <a:ext cx="4572000" cy="1754326"/>
          </a:xfrm>
          <a:prstGeom prst="rect">
            <a:avLst/>
          </a:prstGeom>
        </p:spPr>
        <p:txBody>
          <a:bodyPr>
            <a:spAutoFit/>
          </a:bodyPr>
          <a:lstStyle/>
          <a:p>
            <a:r>
              <a:rPr lang="en-US" dirty="0">
                <a:solidFill>
                  <a:schemeClr val="bg1"/>
                </a:solidFill>
              </a:rPr>
              <a:t>Moodle and Zoom</a:t>
            </a:r>
          </a:p>
          <a:p>
            <a:r>
              <a:rPr lang="en-US" dirty="0">
                <a:solidFill>
                  <a:schemeClr val="bg1"/>
                </a:solidFill>
              </a:rPr>
              <a:t>On-line resources</a:t>
            </a:r>
          </a:p>
          <a:p>
            <a:r>
              <a:rPr lang="en-US" dirty="0">
                <a:solidFill>
                  <a:schemeClr val="bg1"/>
                </a:solidFill>
              </a:rPr>
              <a:t>Television Programs</a:t>
            </a:r>
          </a:p>
          <a:p>
            <a:r>
              <a:rPr lang="en-US" dirty="0">
                <a:solidFill>
                  <a:schemeClr val="bg1"/>
                </a:solidFill>
              </a:rPr>
              <a:t>Web-site</a:t>
            </a:r>
          </a:p>
          <a:p>
            <a:r>
              <a:rPr lang="en-US" dirty="0">
                <a:solidFill>
                  <a:schemeClr val="bg1"/>
                </a:solidFill>
              </a:rPr>
              <a:t>One Government </a:t>
            </a:r>
            <a:r>
              <a:rPr lang="en-US" dirty="0" smtClean="0">
                <a:solidFill>
                  <a:schemeClr val="bg1"/>
                </a:solidFill>
              </a:rPr>
              <a:t>Grant to fund resources and classroom needs </a:t>
            </a:r>
            <a:endParaRPr lang="en-US" dirty="0">
              <a:solidFill>
                <a:schemeClr val="bg1"/>
              </a:solidFill>
            </a:endParaRPr>
          </a:p>
        </p:txBody>
      </p:sp>
    </p:spTree>
    <p:extLst>
      <p:ext uri="{BB962C8B-B14F-4D97-AF65-F5344CB8AC3E}">
        <p14:creationId xmlns:p14="http://schemas.microsoft.com/office/powerpoint/2010/main" val="3244547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96752"/>
            <a:ext cx="7125113" cy="1860579"/>
          </a:xfrm>
        </p:spPr>
        <p:txBody>
          <a:bodyPr/>
          <a:lstStyle/>
          <a:p>
            <a:pPr algn="ctr"/>
            <a:r>
              <a:rPr lang="en-US" sz="1800" b="1" dirty="0" smtClean="0">
                <a:solidFill>
                  <a:schemeClr val="bg1"/>
                </a:solidFill>
              </a:rPr>
              <a:t>Building better TVET pathways lies in our SECTORIAL efforts in addressing </a:t>
            </a:r>
            <a:r>
              <a:rPr lang="en-US" sz="1800" b="1" dirty="0">
                <a:solidFill>
                  <a:schemeClr val="bg1"/>
                </a:solidFill>
              </a:rPr>
              <a:t>issues as a Sector  </a:t>
            </a:r>
            <a:br>
              <a:rPr lang="en-US" sz="1800" b="1" dirty="0">
                <a:solidFill>
                  <a:schemeClr val="bg1"/>
                </a:solidFill>
              </a:rPr>
            </a:br>
            <a:r>
              <a:rPr lang="en-US" sz="1800" b="1" dirty="0" smtClean="0">
                <a:solidFill>
                  <a:schemeClr val="bg1"/>
                </a:solidFill>
              </a:rPr>
              <a:t> and changing mindsets toward TVET by sharing ideas, &amp; best practices </a:t>
            </a:r>
            <a:endParaRPr lang="en-US" sz="1800" b="1" dirty="0">
              <a:solidFill>
                <a:schemeClr val="bg1"/>
              </a:solidFill>
            </a:endParaRPr>
          </a:p>
        </p:txBody>
      </p:sp>
      <p:sp>
        <p:nvSpPr>
          <p:cNvPr id="3" name="Rectangle 2"/>
          <p:cNvSpPr/>
          <p:nvPr/>
        </p:nvSpPr>
        <p:spPr>
          <a:xfrm>
            <a:off x="1619672" y="4293096"/>
            <a:ext cx="554461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Arial Unicode MS" pitchFamily="34" charset="-128"/>
                <a:ea typeface="Arial Unicode MS" pitchFamily="34" charset="-128"/>
                <a:cs typeface="Arial Unicode MS" pitchFamily="34" charset="-128"/>
              </a:rPr>
              <a:t>This forum is an excellent opportunity for  it </a:t>
            </a:r>
          </a:p>
          <a:p>
            <a:pPr algn="ctr"/>
            <a:r>
              <a:rPr lang="en-US" b="1" dirty="0" err="1" smtClean="0">
                <a:solidFill>
                  <a:schemeClr val="bg1"/>
                </a:solidFill>
                <a:latin typeface="Arial Unicode MS" pitchFamily="34" charset="-128"/>
                <a:ea typeface="Arial Unicode MS" pitchFamily="34" charset="-128"/>
                <a:cs typeface="Arial Unicode MS" pitchFamily="34" charset="-128"/>
              </a:rPr>
              <a:t>Manuia</a:t>
            </a:r>
            <a:r>
              <a:rPr lang="en-US" b="1" dirty="0" smtClean="0">
                <a:solidFill>
                  <a:schemeClr val="bg1"/>
                </a:solidFill>
                <a:latin typeface="Arial Unicode MS" pitchFamily="34" charset="-128"/>
                <a:ea typeface="Arial Unicode MS" pitchFamily="34" charset="-128"/>
                <a:cs typeface="Arial Unicode MS" pitchFamily="34" charset="-128"/>
              </a:rPr>
              <a:t> ma </a:t>
            </a:r>
            <a:r>
              <a:rPr lang="en-US" b="1" dirty="0" err="1" smtClean="0">
                <a:solidFill>
                  <a:schemeClr val="bg1"/>
                </a:solidFill>
                <a:latin typeface="Arial Unicode MS" pitchFamily="34" charset="-128"/>
                <a:ea typeface="Arial Unicode MS" pitchFamily="34" charset="-128"/>
                <a:cs typeface="Arial Unicode MS" pitchFamily="34" charset="-128"/>
              </a:rPr>
              <a:t>ia</a:t>
            </a:r>
            <a:r>
              <a:rPr lang="en-US" b="1" dirty="0" smtClean="0">
                <a:solidFill>
                  <a:schemeClr val="bg1"/>
                </a:solidFill>
                <a:latin typeface="Arial Unicode MS" pitchFamily="34" charset="-128"/>
                <a:ea typeface="Arial Unicode MS" pitchFamily="34" charset="-128"/>
                <a:cs typeface="Arial Unicode MS" pitchFamily="34" charset="-128"/>
              </a:rPr>
              <a:t> </a:t>
            </a:r>
            <a:r>
              <a:rPr lang="en-US" b="1" dirty="0" err="1" smtClean="0">
                <a:solidFill>
                  <a:schemeClr val="bg1"/>
                </a:solidFill>
                <a:latin typeface="Arial Unicode MS" pitchFamily="34" charset="-128"/>
                <a:ea typeface="Arial Unicode MS" pitchFamily="34" charset="-128"/>
                <a:cs typeface="Arial Unicode MS" pitchFamily="34" charset="-128"/>
              </a:rPr>
              <a:t>soifua</a:t>
            </a:r>
            <a:endParaRPr lang="en-US" b="1" dirty="0">
              <a:solidFill>
                <a:schemeClr val="bg1"/>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312210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Focus of presentation </a:t>
            </a:r>
            <a:endParaRPr lang="en-US" b="1"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Relevance of TVET programs</a:t>
            </a:r>
          </a:p>
          <a:p>
            <a:r>
              <a:rPr lang="en-US" b="1" dirty="0" smtClean="0">
                <a:solidFill>
                  <a:schemeClr val="bg1"/>
                </a:solidFill>
              </a:rPr>
              <a:t>Quality of School Programs</a:t>
            </a:r>
          </a:p>
          <a:p>
            <a:r>
              <a:rPr lang="en-US" b="1" dirty="0" smtClean="0">
                <a:solidFill>
                  <a:schemeClr val="bg1"/>
                </a:solidFill>
              </a:rPr>
              <a:t>Improvement of Resources in Schools</a:t>
            </a:r>
          </a:p>
          <a:p>
            <a:endParaRPr lang="en-US" dirty="0"/>
          </a:p>
        </p:txBody>
      </p:sp>
      <p:graphicFrame>
        <p:nvGraphicFramePr>
          <p:cNvPr id="5" name="Diagram 4"/>
          <p:cNvGraphicFramePr/>
          <p:nvPr>
            <p:extLst>
              <p:ext uri="{D42A27DB-BD31-4B8C-83A1-F6EECF244321}">
                <p14:modId xmlns:p14="http://schemas.microsoft.com/office/powerpoint/2010/main" val="415479953"/>
              </p:ext>
            </p:extLst>
          </p:nvPr>
        </p:nvGraphicFramePr>
        <p:xfrm>
          <a:off x="6300192" y="1484784"/>
          <a:ext cx="2925366" cy="3509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314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solidFill>
                  <a:schemeClr val="bg1"/>
                </a:solidFill>
              </a:rPr>
              <a:t>Background of TVET Study, Analysis, Policy  and Reforms</a:t>
            </a:r>
            <a:endParaRPr lang="en-US" sz="28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6113699"/>
              </p:ext>
            </p:extLst>
          </p:nvPr>
        </p:nvGraphicFramePr>
        <p:xfrm>
          <a:off x="1009650" y="1806575"/>
          <a:ext cx="7124700" cy="4052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1778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solidFill>
                  <a:schemeClr val="bg1"/>
                </a:solidFill>
                <a:ea typeface="Arial Unicode MS" pitchFamily="34" charset="-128"/>
                <a:cs typeface="Arial Unicode MS" pitchFamily="34" charset="-128"/>
              </a:rPr>
              <a:t>1. Relevance of TVET </a:t>
            </a:r>
            <a:r>
              <a:rPr lang="en-US" sz="2800" b="1" dirty="0" err="1" smtClean="0">
                <a:solidFill>
                  <a:schemeClr val="bg1"/>
                </a:solidFill>
                <a:ea typeface="Arial Unicode MS" pitchFamily="34" charset="-128"/>
                <a:cs typeface="Arial Unicode MS" pitchFamily="34" charset="-128"/>
              </a:rPr>
              <a:t>programmes</a:t>
            </a:r>
            <a:r>
              <a:rPr lang="en-US" sz="2800" b="1" dirty="0" smtClean="0">
                <a:solidFill>
                  <a:schemeClr val="bg1"/>
                </a:solidFill>
                <a:ea typeface="Arial Unicode MS" pitchFamily="34" charset="-128"/>
                <a:cs typeface="Arial Unicode MS" pitchFamily="34" charset="-128"/>
              </a:rPr>
              <a:t>  </a:t>
            </a:r>
            <a:endParaRPr lang="en-US" sz="2800" b="1" dirty="0">
              <a:solidFill>
                <a:schemeClr val="bg1"/>
              </a:solidFill>
              <a:ea typeface="Arial Unicode MS" pitchFamily="34" charset="-128"/>
              <a:cs typeface="Arial Unicode MS" pitchFamily="34" charset="-128"/>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074" y="1969827"/>
            <a:ext cx="3876878" cy="2279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Google Shape;797;p40"/>
          <p:cNvSpPr txBox="1">
            <a:spLocks/>
          </p:cNvSpPr>
          <p:nvPr/>
        </p:nvSpPr>
        <p:spPr>
          <a:xfrm>
            <a:off x="928242" y="4415050"/>
            <a:ext cx="2281859" cy="1182901"/>
          </a:xfrm>
          <a:prstGeom prst="rect">
            <a:avLst/>
          </a:prstGeom>
          <a:ln>
            <a:solidFill>
              <a:schemeClr val="accent1"/>
            </a:solidFill>
          </a:ln>
        </p:spPr>
        <p:txBody>
          <a:bodyPr spcFirstLastPara="1" vert="horz" wrap="square" lIns="91425" tIns="91425" rIns="91425" bIns="91425" rtlCol="0" anchor="b" anchorCtr="0">
            <a:no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lgn="ctr">
              <a:spcBef>
                <a:spcPts val="0"/>
              </a:spcBef>
              <a:spcAft>
                <a:spcPts val="0"/>
              </a:spcAft>
              <a:buFont typeface="Wingdings 2" charset="2"/>
              <a:buNone/>
            </a:pPr>
            <a:r>
              <a:rPr lang="en-US" sz="1400" smtClean="0">
                <a:solidFill>
                  <a:schemeClr val="bg1">
                    <a:lumMod val="10000"/>
                  </a:schemeClr>
                </a:solidFill>
              </a:rPr>
              <a:t>2014-2020</a:t>
            </a:r>
            <a:br>
              <a:rPr lang="en-US" sz="1400" smtClean="0">
                <a:solidFill>
                  <a:schemeClr val="bg1">
                    <a:lumMod val="10000"/>
                  </a:schemeClr>
                </a:solidFill>
              </a:rPr>
            </a:br>
            <a:r>
              <a:rPr lang="en-US" sz="1400" smtClean="0">
                <a:solidFill>
                  <a:schemeClr val="bg1">
                    <a:lumMod val="10000"/>
                  </a:schemeClr>
                </a:solidFill>
              </a:rPr>
              <a:t>TVET subjects offered  as part of the general secondary curriculum Year 9-Year 13  </a:t>
            </a:r>
            <a:endParaRPr lang="en-US" sz="1400" dirty="0">
              <a:solidFill>
                <a:schemeClr val="bg1">
                  <a:lumMod val="10000"/>
                </a:schemeClr>
              </a:solidFill>
            </a:endParaRPr>
          </a:p>
        </p:txBody>
      </p:sp>
      <p:sp>
        <p:nvSpPr>
          <p:cNvPr id="11" name="Title 7"/>
          <p:cNvSpPr txBox="1">
            <a:spLocks/>
          </p:cNvSpPr>
          <p:nvPr/>
        </p:nvSpPr>
        <p:spPr>
          <a:xfrm>
            <a:off x="4788024" y="4249288"/>
            <a:ext cx="2880320" cy="1555976"/>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lgn="ctr">
              <a:buNone/>
            </a:pPr>
            <a:r>
              <a:rPr lang="en-US" sz="1400" dirty="0" smtClean="0">
                <a:solidFill>
                  <a:schemeClr val="bg1">
                    <a:lumMod val="10000"/>
                  </a:schemeClr>
                </a:solidFill>
              </a:rPr>
              <a:t>Feasibility Study in 2014 &amp; Evaluation and Analysis of TVET curriculum 2017 concluded that “ TVET subjects were outdated and irrelevant to the needs of </a:t>
            </a:r>
            <a:r>
              <a:rPr lang="en-US" sz="1400" dirty="0" err="1" smtClean="0">
                <a:solidFill>
                  <a:schemeClr val="bg1">
                    <a:lumMod val="10000"/>
                  </a:schemeClr>
                </a:solidFill>
              </a:rPr>
              <a:t>labour</a:t>
            </a:r>
            <a:r>
              <a:rPr lang="en-US" sz="1400" dirty="0" smtClean="0">
                <a:solidFill>
                  <a:schemeClr val="bg1">
                    <a:lumMod val="10000"/>
                  </a:schemeClr>
                </a:solidFill>
              </a:rPr>
              <a:t> market” </a:t>
            </a:r>
            <a:endParaRPr lang="en-US" sz="1400" dirty="0">
              <a:solidFill>
                <a:schemeClr val="bg1">
                  <a:lumMod val="10000"/>
                </a:schemeClr>
              </a:solidFill>
            </a:endParaRPr>
          </a:p>
        </p:txBody>
      </p:sp>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969827"/>
            <a:ext cx="2883966" cy="2184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5231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smtClean="0">
                <a:solidFill>
                  <a:schemeClr val="bg1"/>
                </a:solidFill>
                <a:latin typeface="+mn-lt"/>
              </a:rPr>
              <a:t>Addressing Relevance in TVET for schools as per National TVET Policy 2018-2023</a:t>
            </a:r>
            <a:endParaRPr lang="en-US" sz="2400" b="1" dirty="0">
              <a:solidFill>
                <a:schemeClr val="bg1"/>
              </a:solidFill>
              <a:latin typeface="+mn-lt"/>
            </a:endParaRPr>
          </a:p>
        </p:txBody>
      </p:sp>
      <p:sp>
        <p:nvSpPr>
          <p:cNvPr id="8" name="Rounded Rectangle 7"/>
          <p:cNvSpPr/>
          <p:nvPr/>
        </p:nvSpPr>
        <p:spPr>
          <a:xfrm>
            <a:off x="323528" y="2071777"/>
            <a:ext cx="2448272" cy="93610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050" b="1" dirty="0" smtClean="0">
                <a:solidFill>
                  <a:schemeClr val="bg1"/>
                </a:solidFill>
              </a:rPr>
              <a:t>Flexible Pathways in TVET programs &amp; curriculum deliver to </a:t>
            </a:r>
            <a:r>
              <a:rPr lang="en-US" sz="1050" b="1" dirty="0" err="1" smtClean="0">
                <a:solidFill>
                  <a:schemeClr val="bg1"/>
                </a:solidFill>
              </a:rPr>
              <a:t>labour</a:t>
            </a:r>
            <a:r>
              <a:rPr lang="en-US" sz="1050" b="1" dirty="0" smtClean="0">
                <a:solidFill>
                  <a:schemeClr val="bg1"/>
                </a:solidFill>
              </a:rPr>
              <a:t> market needs </a:t>
            </a:r>
            <a:endParaRPr lang="en-US" sz="1050" b="1" dirty="0">
              <a:solidFill>
                <a:schemeClr val="bg1"/>
              </a:solidFill>
            </a:endParaRPr>
          </a:p>
        </p:txBody>
      </p:sp>
      <p:sp>
        <p:nvSpPr>
          <p:cNvPr id="9" name="Rounded Rectangle 8"/>
          <p:cNvSpPr/>
          <p:nvPr/>
        </p:nvSpPr>
        <p:spPr>
          <a:xfrm>
            <a:off x="2987824" y="2042846"/>
            <a:ext cx="2304256" cy="9361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smtClean="0">
                <a:solidFill>
                  <a:schemeClr val="bg1"/>
                </a:solidFill>
              </a:rPr>
              <a:t>Re-packaging of Curriculum &amp; Assessment </a:t>
            </a:r>
            <a:endParaRPr lang="en-US" sz="1200" b="1" dirty="0">
              <a:solidFill>
                <a:schemeClr val="bg1"/>
              </a:solidFill>
            </a:endParaRPr>
          </a:p>
        </p:txBody>
      </p:sp>
      <p:sp>
        <p:nvSpPr>
          <p:cNvPr id="10" name="Rounded Rectangle 9"/>
          <p:cNvSpPr/>
          <p:nvPr/>
        </p:nvSpPr>
        <p:spPr>
          <a:xfrm>
            <a:off x="5652120" y="2024844"/>
            <a:ext cx="2304256" cy="97210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smtClean="0">
                <a:solidFill>
                  <a:schemeClr val="bg1"/>
                </a:solidFill>
              </a:rPr>
              <a:t>Upgrade Of Teachers and TVET Professionals </a:t>
            </a:r>
            <a:endParaRPr lang="en-US" sz="1200" b="1" dirty="0">
              <a:solidFill>
                <a:schemeClr val="bg1"/>
              </a:solidFill>
            </a:endParaRPr>
          </a:p>
        </p:txBody>
      </p:sp>
      <p:sp>
        <p:nvSpPr>
          <p:cNvPr id="11" name="Rounded Rectangle 10"/>
          <p:cNvSpPr/>
          <p:nvPr/>
        </p:nvSpPr>
        <p:spPr>
          <a:xfrm>
            <a:off x="326480" y="3409114"/>
            <a:ext cx="2304256" cy="71983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smtClean="0">
                <a:solidFill>
                  <a:schemeClr val="bg1"/>
                </a:solidFill>
              </a:rPr>
              <a:t>ICT in TVET enable access of e-learning </a:t>
            </a:r>
            <a:endParaRPr lang="en-US" sz="1200" b="1" dirty="0">
              <a:solidFill>
                <a:schemeClr val="bg1"/>
              </a:solidFill>
            </a:endParaRPr>
          </a:p>
        </p:txBody>
      </p:sp>
      <p:sp>
        <p:nvSpPr>
          <p:cNvPr id="12" name="Rounded Rectangle 11"/>
          <p:cNvSpPr/>
          <p:nvPr/>
        </p:nvSpPr>
        <p:spPr>
          <a:xfrm>
            <a:off x="2987824" y="3400895"/>
            <a:ext cx="2304256" cy="72805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smtClean="0">
                <a:solidFill>
                  <a:schemeClr val="bg1"/>
                </a:solidFill>
              </a:rPr>
              <a:t>Effective Governance and Partner Support to strengthen TVET </a:t>
            </a:r>
            <a:endParaRPr lang="en-US" sz="1200" b="1" dirty="0">
              <a:solidFill>
                <a:schemeClr val="bg1"/>
              </a:solidFill>
            </a:endParaRPr>
          </a:p>
        </p:txBody>
      </p:sp>
      <p:sp>
        <p:nvSpPr>
          <p:cNvPr id="13" name="Rounded Rectangle 12"/>
          <p:cNvSpPr/>
          <p:nvPr/>
        </p:nvSpPr>
        <p:spPr>
          <a:xfrm>
            <a:off x="5724128" y="3344355"/>
            <a:ext cx="2304256" cy="71530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smtClean="0">
                <a:solidFill>
                  <a:schemeClr val="bg1"/>
                </a:solidFill>
              </a:rPr>
              <a:t>Participation of Females in TVET programs </a:t>
            </a:r>
            <a:endParaRPr lang="en-US" sz="1200" b="1" dirty="0">
              <a:solidFill>
                <a:schemeClr val="bg1"/>
              </a:solidFill>
            </a:endParaRPr>
          </a:p>
        </p:txBody>
      </p:sp>
      <p:sp>
        <p:nvSpPr>
          <p:cNvPr id="14" name="Rounded Rectangle 13"/>
          <p:cNvSpPr/>
          <p:nvPr/>
        </p:nvSpPr>
        <p:spPr>
          <a:xfrm>
            <a:off x="334781" y="4531734"/>
            <a:ext cx="2304256" cy="67658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solidFill>
                  <a:schemeClr val="bg1"/>
                </a:solidFill>
              </a:rPr>
              <a:t>Educating Parents </a:t>
            </a:r>
            <a:endParaRPr lang="en-US" sz="1400" b="1" dirty="0">
              <a:solidFill>
                <a:schemeClr val="bg1"/>
              </a:solidFill>
            </a:endParaRPr>
          </a:p>
        </p:txBody>
      </p:sp>
      <p:sp>
        <p:nvSpPr>
          <p:cNvPr id="15" name="Rounded Rectangle 14"/>
          <p:cNvSpPr/>
          <p:nvPr/>
        </p:nvSpPr>
        <p:spPr>
          <a:xfrm>
            <a:off x="5940152" y="4318537"/>
            <a:ext cx="2304256" cy="67658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solidFill>
                  <a:schemeClr val="bg1"/>
                </a:solidFill>
              </a:rPr>
              <a:t>Sustainability of Resources </a:t>
            </a:r>
            <a:endParaRPr lang="en-US" sz="1400" b="1" dirty="0">
              <a:solidFill>
                <a:schemeClr val="bg1"/>
              </a:solidFill>
            </a:endParaRPr>
          </a:p>
        </p:txBody>
      </p:sp>
    </p:spTree>
    <p:extLst>
      <p:ext uri="{BB962C8B-B14F-4D97-AF65-F5344CB8AC3E}">
        <p14:creationId xmlns:p14="http://schemas.microsoft.com/office/powerpoint/2010/main" val="499524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3467161740"/>
              </p:ext>
            </p:extLst>
          </p:nvPr>
        </p:nvGraphicFramePr>
        <p:xfrm>
          <a:off x="107504" y="294249"/>
          <a:ext cx="6552728" cy="2771775"/>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6804248" y="332656"/>
            <a:ext cx="2232248" cy="252027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b="1" dirty="0" smtClean="0">
                <a:solidFill>
                  <a:schemeClr val="bg1"/>
                </a:solidFill>
              </a:rPr>
              <a:t>In line with the Sector (MEL) Monitoring Evaluation &amp; Learning KPI  the Ministry is expected to achieve a :</a:t>
            </a:r>
          </a:p>
          <a:p>
            <a:pPr algn="ctr"/>
            <a:r>
              <a:rPr lang="en-US" sz="1000" b="1" dirty="0" smtClean="0">
                <a:solidFill>
                  <a:schemeClr val="bg1"/>
                </a:solidFill>
              </a:rPr>
              <a:t>“certain </a:t>
            </a:r>
            <a:r>
              <a:rPr lang="en-US" sz="1000" b="1" u="sng" dirty="0" smtClean="0">
                <a:solidFill>
                  <a:schemeClr val="bg1"/>
                </a:solidFill>
              </a:rPr>
              <a:t>% of Government secondary schools providing at least 3 repackaged TVET programs </a:t>
            </a:r>
            <a:r>
              <a:rPr lang="en-US" sz="1000" b="1" dirty="0" smtClean="0">
                <a:solidFill>
                  <a:schemeClr val="bg1"/>
                </a:solidFill>
              </a:rPr>
              <a:t>“ </a:t>
            </a:r>
          </a:p>
          <a:p>
            <a:pPr algn="ctr"/>
            <a:r>
              <a:rPr lang="en-US" sz="1000" b="1" dirty="0" smtClean="0">
                <a:solidFill>
                  <a:schemeClr val="bg1"/>
                </a:solidFill>
              </a:rPr>
              <a:t>By 2020 98</a:t>
            </a:r>
            <a:r>
              <a:rPr lang="en-US" sz="1000" b="1" dirty="0">
                <a:solidFill>
                  <a:schemeClr val="bg1"/>
                </a:solidFill>
              </a:rPr>
              <a:t>% of Colleges offer a TVET subject/s  with only 2% not offering any TVET subjects </a:t>
            </a:r>
            <a:r>
              <a:rPr lang="en-US" sz="1000" b="1" dirty="0" smtClean="0">
                <a:solidFill>
                  <a:schemeClr val="bg1"/>
                </a:solidFill>
              </a:rPr>
              <a:t> at year 12 &amp; year 13 </a:t>
            </a:r>
            <a:endParaRPr lang="en-US" sz="1000" b="1" dirty="0">
              <a:solidFill>
                <a:schemeClr val="bg1"/>
              </a:solidFill>
            </a:endParaRPr>
          </a:p>
          <a:p>
            <a:pPr algn="ctr"/>
            <a:endParaRPr lang="en-US" sz="1000" b="1" dirty="0">
              <a:solidFill>
                <a:schemeClr val="bg1"/>
              </a:solidFill>
            </a:endParaRPr>
          </a:p>
        </p:txBody>
      </p:sp>
      <p:graphicFrame>
        <p:nvGraphicFramePr>
          <p:cNvPr id="13" name="Chart 12"/>
          <p:cNvGraphicFramePr>
            <a:graphicFrameLocks/>
          </p:cNvGraphicFramePr>
          <p:nvPr>
            <p:extLst>
              <p:ext uri="{D42A27DB-BD31-4B8C-83A1-F6EECF244321}">
                <p14:modId xmlns:p14="http://schemas.microsoft.com/office/powerpoint/2010/main" val="235454154"/>
              </p:ext>
            </p:extLst>
          </p:nvPr>
        </p:nvGraphicFramePr>
        <p:xfrm>
          <a:off x="179512" y="3284984"/>
          <a:ext cx="6624736" cy="2952750"/>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le 4"/>
          <p:cNvSpPr/>
          <p:nvPr/>
        </p:nvSpPr>
        <p:spPr>
          <a:xfrm>
            <a:off x="7020272" y="3429000"/>
            <a:ext cx="2016224" cy="252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Data for 2020 shows that the number of students opting for a suite of  TVET subjects increase across all subjects by Year 13 compared to Year 12. </a:t>
            </a:r>
          </a:p>
          <a:p>
            <a:pPr algn="ctr"/>
            <a:r>
              <a:rPr lang="en-US" sz="1100" b="1" dirty="0" smtClean="0">
                <a:solidFill>
                  <a:schemeClr val="bg1"/>
                </a:solidFill>
              </a:rPr>
              <a:t>It is an indication that more students are trending towards TVET pathways  </a:t>
            </a:r>
            <a:endParaRPr lang="en-US" sz="1100" b="1" dirty="0">
              <a:solidFill>
                <a:schemeClr val="bg1"/>
              </a:solidFill>
            </a:endParaRPr>
          </a:p>
        </p:txBody>
      </p:sp>
    </p:spTree>
    <p:extLst>
      <p:ext uri="{BB962C8B-B14F-4D97-AF65-F5344CB8AC3E}">
        <p14:creationId xmlns:p14="http://schemas.microsoft.com/office/powerpoint/2010/main" val="3633584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600" b="1" dirty="0" smtClean="0">
                <a:solidFill>
                  <a:schemeClr val="bg1"/>
                </a:solidFill>
              </a:rPr>
              <a:t>Addressing Relevance in TVET Pathways</a:t>
            </a:r>
            <a:br>
              <a:rPr lang="en-US" sz="1600" b="1" dirty="0" smtClean="0">
                <a:solidFill>
                  <a:schemeClr val="bg1"/>
                </a:solidFill>
              </a:rPr>
            </a:br>
            <a:r>
              <a:rPr lang="en-US" sz="1600" b="1" dirty="0" smtClean="0">
                <a:solidFill>
                  <a:schemeClr val="bg1"/>
                </a:solidFill>
              </a:rPr>
              <a:t>through the new Four Year Level (4YL) </a:t>
            </a:r>
            <a:endParaRPr lang="en-US" sz="1600" b="1" dirty="0">
              <a:solidFill>
                <a:schemeClr val="bg1"/>
              </a:solidFill>
            </a:endParaRPr>
          </a:p>
        </p:txBody>
      </p:sp>
      <p:sp>
        <p:nvSpPr>
          <p:cNvPr id="4" name="Rounded Rectangle 3"/>
          <p:cNvSpPr/>
          <p:nvPr/>
        </p:nvSpPr>
        <p:spPr>
          <a:xfrm>
            <a:off x="539552" y="5301208"/>
            <a:ext cx="2448272"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Phase 1: Review of TVET curriculum to align with learning and career pathways (2016-2020)</a:t>
            </a:r>
            <a:endParaRPr lang="en-US" sz="1200" b="1" dirty="0">
              <a:solidFill>
                <a:schemeClr val="bg1"/>
              </a:solidFill>
            </a:endParaRPr>
          </a:p>
        </p:txBody>
      </p:sp>
      <p:sp>
        <p:nvSpPr>
          <p:cNvPr id="5" name="Rounded Rectangle 4"/>
          <p:cNvSpPr/>
          <p:nvPr/>
        </p:nvSpPr>
        <p:spPr>
          <a:xfrm>
            <a:off x="3275856" y="5301208"/>
            <a:ext cx="2160240" cy="93610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Phase 2: Re-packaging of TVET courses (2021-2023)</a:t>
            </a:r>
            <a:endParaRPr lang="en-US" sz="1200" b="1" dirty="0">
              <a:solidFill>
                <a:schemeClr val="bg1"/>
              </a:solidFill>
            </a:endParaRPr>
          </a:p>
        </p:txBody>
      </p:sp>
      <p:sp>
        <p:nvSpPr>
          <p:cNvPr id="6" name="Rounded Rectangle 5"/>
          <p:cNvSpPr/>
          <p:nvPr/>
        </p:nvSpPr>
        <p:spPr>
          <a:xfrm>
            <a:off x="5940152" y="5276882"/>
            <a:ext cx="2376264" cy="9604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Phase 3: </a:t>
            </a:r>
            <a:r>
              <a:rPr lang="en-US" sz="1200" b="1" dirty="0" smtClean="0">
                <a:solidFill>
                  <a:schemeClr val="bg1"/>
                </a:solidFill>
              </a:rPr>
              <a:t>Introduction of repackaged TVET courses in 4 Year Level </a:t>
            </a:r>
          </a:p>
          <a:p>
            <a:pPr algn="ctr"/>
            <a:r>
              <a:rPr lang="en-US" sz="1400" b="1" dirty="0" smtClean="0">
                <a:solidFill>
                  <a:schemeClr val="bg1"/>
                </a:solidFill>
              </a:rPr>
              <a:t>(2024-2027) </a:t>
            </a:r>
            <a:endParaRPr lang="en-US" sz="1400" b="1" dirty="0">
              <a:solidFill>
                <a:schemeClr val="bg1"/>
              </a:solidFill>
            </a:endParaRPr>
          </a:p>
        </p:txBody>
      </p:sp>
      <p:graphicFrame>
        <p:nvGraphicFramePr>
          <p:cNvPr id="7" name="Diagram 6"/>
          <p:cNvGraphicFramePr/>
          <p:nvPr>
            <p:extLst>
              <p:ext uri="{D42A27DB-BD31-4B8C-83A1-F6EECF244321}">
                <p14:modId xmlns:p14="http://schemas.microsoft.com/office/powerpoint/2010/main" val="4018183902"/>
              </p:ext>
            </p:extLst>
          </p:nvPr>
        </p:nvGraphicFramePr>
        <p:xfrm>
          <a:off x="251520" y="1484784"/>
          <a:ext cx="8496944" cy="3468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3168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6"/>
          <p:cNvGraphicFramePr>
            <a:graphicFrameLocks/>
          </p:cNvGraphicFramePr>
          <p:nvPr>
            <p:extLst>
              <p:ext uri="{D42A27DB-BD31-4B8C-83A1-F6EECF244321}">
                <p14:modId xmlns:p14="http://schemas.microsoft.com/office/powerpoint/2010/main" val="2819578747"/>
              </p:ext>
            </p:extLst>
          </p:nvPr>
        </p:nvGraphicFramePr>
        <p:xfrm>
          <a:off x="395536" y="1772816"/>
          <a:ext cx="7200800"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p:cNvSpPr txBox="1">
            <a:spLocks/>
          </p:cNvSpPr>
          <p:nvPr/>
        </p:nvSpPr>
        <p:spPr>
          <a:xfrm>
            <a:off x="1009443" y="675724"/>
            <a:ext cx="7123080" cy="924475"/>
          </a:xfrm>
          <a:prstGeom prst="rect">
            <a:avLst/>
          </a:prstGeom>
        </p:spPr>
        <p:txBody>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800" b="1" dirty="0" smtClean="0">
                <a:solidFill>
                  <a:schemeClr val="bg1"/>
                </a:solidFill>
              </a:rPr>
              <a:t>TVET Pathways to NUS and PSET</a:t>
            </a:r>
            <a:endParaRPr lang="en-US" sz="2800" b="1" dirty="0">
              <a:solidFill>
                <a:schemeClr val="bg1"/>
              </a:solidFill>
            </a:endParaRPr>
          </a:p>
        </p:txBody>
      </p:sp>
    </p:spTree>
    <p:extLst>
      <p:ext uri="{BB962C8B-B14F-4D97-AF65-F5344CB8AC3E}">
        <p14:creationId xmlns:p14="http://schemas.microsoft.com/office/powerpoint/2010/main" val="3804343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chemeClr val="bg1"/>
                </a:solidFill>
              </a:rPr>
              <a:t>2. Quality of School Programs </a:t>
            </a:r>
            <a:endParaRPr lang="en-US" sz="2400" b="1" dirty="0">
              <a:solidFill>
                <a:schemeClr val="bg1"/>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794391143"/>
              </p:ext>
            </p:extLst>
          </p:nvPr>
        </p:nvGraphicFramePr>
        <p:xfrm>
          <a:off x="1009650" y="1806575"/>
          <a:ext cx="7124700" cy="4052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461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TM01972873[[fn=Summer]]</Template>
  <TotalTime>2032</TotalTime>
  <Words>1249</Words>
  <Application>Microsoft Office PowerPoint</Application>
  <PresentationFormat>On-screen Show (4:3)</PresentationFormat>
  <Paragraphs>154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Summer</vt:lpstr>
      <vt:lpstr>The integration of National Competency Standards into TVET Stream’s Programs on students’ readiness for employment and transitioning to PSET. </vt:lpstr>
      <vt:lpstr>Focus of presentation </vt:lpstr>
      <vt:lpstr>Background of TVET Study, Analysis, Policy  and Reforms</vt:lpstr>
      <vt:lpstr>1. Relevance of TVET programmes  </vt:lpstr>
      <vt:lpstr>Addressing Relevance in TVET for schools as per National TVET Policy 2018-2023</vt:lpstr>
      <vt:lpstr>PowerPoint Presentation</vt:lpstr>
      <vt:lpstr>Addressing Relevance in TVET Pathways through the new Four Year Level (4YL) </vt:lpstr>
      <vt:lpstr>PowerPoint Presentation</vt:lpstr>
      <vt:lpstr>2. Quality of School Programs </vt:lpstr>
      <vt:lpstr>3. Improving resources in schools</vt:lpstr>
      <vt:lpstr>Building better TVET pathways lies in our SECTORIAL efforts in addressing issues as a Sector    and changing mindsets toward TVET by sharing ideas, &amp; best practices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Offered Subjects</dc:title>
  <dc:creator>Inipene Simanu</dc:creator>
  <cp:lastModifiedBy>Vau Peseta</cp:lastModifiedBy>
  <cp:revision>63</cp:revision>
  <cp:lastPrinted>2021-03-23T06:20:51Z</cp:lastPrinted>
  <dcterms:created xsi:type="dcterms:W3CDTF">2021-03-12T04:51:19Z</dcterms:created>
  <dcterms:modified xsi:type="dcterms:W3CDTF">2021-03-23T06:33:36Z</dcterms:modified>
</cp:coreProperties>
</file>